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12192000" cy="6858000"/>
  <p:notesSz cx="6858000" cy="9144000"/>
  <p:embeddedFontLst>
    <p:embeddedFont>
      <p:font typeface="Calibri" panose="020F0502020204030204" pitchFamily="34" charset="0"/>
      <p:regular r:id="rId29"/>
      <p:bold r:id="rId30"/>
      <p:italic r:id="rId31"/>
      <p:boldItalic r:id="rId32"/>
    </p:embeddedFont>
    <p:embeddedFont>
      <p:font typeface="Gill Sans" panose="020B0604020202020204" charset="0"/>
      <p:regular r:id="rId33"/>
      <p:bold r:id="rId34"/>
    </p:embeddedFont>
    <p:embeddedFont>
      <p:font typeface="Libre Baskerville" panose="02000000000000000000" pitchFamily="2" charset="0"/>
      <p:regular r:id="rId35"/>
      <p:bold r:id="rId36"/>
      <p: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8" roundtripDataSignature="AMtx7mhaCcMMrZs7W2vcEiTeH5KeUarU3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592"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customschemas.google.com/relationships/presentationmetadata" Target="meta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7" name="Google Shape;20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7" name="Google Shape;277;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4" name="Google Shape;284;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21485f8951c_0_1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21485f8951c_0_12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1" name="Google Shape;291;g21485f8951c_0_12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1485f8951c_0_12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8" name="Google Shape;298;g21485f8951c_0_1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21485f8951c_0_13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5" name="Google Shape;305;g21485f8951c_0_1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21485f8951c_0_1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21485f8951c_0_13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3" name="Google Shape;313;g21485f8951c_0_13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21485f8951c_0_1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21485f8951c_0_14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1" name="Google Shape;321;g21485f8951c_0_14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8" name="Google Shape;328;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8" name="Google Shape;338;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21485f8951c_0_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21485f8951c_0_6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6" name="Google Shape;346;g21485f8951c_0_6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 name="Google Shape;213;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4" name="Google Shape;214;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3" name="Google Shape;353;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21485f8951c_0_8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21485f8951c_0_8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0" name="Google Shape;360;g21485f8951c_0_8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21485f8951c_0_8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21485f8951c_0_8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8" name="Google Shape;368;g21485f8951c_0_8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21485f8951c_0_9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21485f8951c_0_9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6" name="Google Shape;376;g21485f8951c_0_9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21485f8951c_0_10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21485f8951c_0_10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4" name="Google Shape;384;g21485f8951c_0_10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21485f8951c_0_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21485f8951c_0_11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2" name="Google Shape;392;g21485f8951c_0_11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9" name="Google Shape;399;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3" name="Google Shape;22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21485f8951c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21485f8951c_0_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2" name="Google Shape;232;g21485f8951c_0_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9" name="Google Shape;23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21485f8951c_0_2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7" name="Google Shape;247;g21485f8951c_0_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4" name="Google Shape;25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21485f8951c_0_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21485f8951c_0_1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2" name="Google Shape;262;g21485f8951c_0_1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21485f8951c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21485f8951c_0_2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0" name="Google Shape;270;g21485f8951c_0_2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 Id="rId5" Type="http://schemas.openxmlformats.org/officeDocument/2006/relationships/image" Target="../media/image12.pn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14"/>
        <p:cNvGrpSpPr/>
        <p:nvPr/>
      </p:nvGrpSpPr>
      <p:grpSpPr>
        <a:xfrm>
          <a:off x="0" y="0"/>
          <a:ext cx="0" cy="0"/>
          <a:chOff x="0" y="0"/>
          <a:chExt cx="0" cy="0"/>
        </a:xfrm>
      </p:grpSpPr>
      <p:pic>
        <p:nvPicPr>
          <p:cNvPr id="15" name="Google Shape;15;p24" descr="A picture containing text, plant&#10;&#10;Description automatically generated"/>
          <p:cNvPicPr preferRelativeResize="0"/>
          <p:nvPr/>
        </p:nvPicPr>
        <p:blipFill rotWithShape="1">
          <a:blip r:embed="rId2">
            <a:alphaModFix/>
          </a:blip>
          <a:srcRect/>
          <a:stretch/>
        </p:blipFill>
        <p:spPr>
          <a:xfrm>
            <a:off x="1517210" y="0"/>
            <a:ext cx="8392026" cy="6858000"/>
          </a:xfrm>
          <a:prstGeom prst="rect">
            <a:avLst/>
          </a:prstGeom>
          <a:noFill/>
          <a:ln>
            <a:noFill/>
          </a:ln>
        </p:spPr>
      </p:pic>
      <p:sp>
        <p:nvSpPr>
          <p:cNvPr id="16" name="Google Shape;16;p24"/>
          <p:cNvSpPr/>
          <p:nvPr/>
        </p:nvSpPr>
        <p:spPr>
          <a:xfrm>
            <a:off x="3300284" y="654912"/>
            <a:ext cx="5591432" cy="5591432"/>
          </a:xfrm>
          <a:prstGeom prst="ellipse">
            <a:avLst/>
          </a:prstGeom>
          <a:solidFill>
            <a:schemeClr val="lt1"/>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cxnSp>
        <p:nvCxnSpPr>
          <p:cNvPr id="17" name="Google Shape;17;p24"/>
          <p:cNvCxnSpPr/>
          <p:nvPr/>
        </p:nvCxnSpPr>
        <p:spPr>
          <a:xfrm>
            <a:off x="4359876" y="4300155"/>
            <a:ext cx="3472249" cy="0"/>
          </a:xfrm>
          <a:prstGeom prst="straightConnector1">
            <a:avLst/>
          </a:prstGeom>
          <a:noFill/>
          <a:ln w="19050" cap="flat" cmpd="sng">
            <a:solidFill>
              <a:schemeClr val="accent1"/>
            </a:solidFill>
            <a:prstDash val="solid"/>
            <a:miter lim="800000"/>
            <a:headEnd type="none" w="sm" len="sm"/>
            <a:tailEnd type="none" w="sm" len="sm"/>
          </a:ln>
        </p:spPr>
      </p:cxnSp>
      <p:pic>
        <p:nvPicPr>
          <p:cNvPr id="18" name="Google Shape;18;p24" descr="A picture containing text&#10;&#10;Description automatically generated"/>
          <p:cNvPicPr preferRelativeResize="0"/>
          <p:nvPr/>
        </p:nvPicPr>
        <p:blipFill rotWithShape="1">
          <a:blip r:embed="rId3">
            <a:alphaModFix/>
          </a:blip>
          <a:srcRect/>
          <a:stretch/>
        </p:blipFill>
        <p:spPr>
          <a:xfrm>
            <a:off x="5609961" y="4157464"/>
            <a:ext cx="972078" cy="285381"/>
          </a:xfrm>
          <a:prstGeom prst="rect">
            <a:avLst/>
          </a:prstGeom>
          <a:noFill/>
          <a:ln>
            <a:noFill/>
          </a:ln>
        </p:spPr>
      </p:pic>
      <p:sp>
        <p:nvSpPr>
          <p:cNvPr id="19" name="Google Shape;19;p24"/>
          <p:cNvSpPr/>
          <p:nvPr/>
        </p:nvSpPr>
        <p:spPr>
          <a:xfrm>
            <a:off x="3447535" y="807312"/>
            <a:ext cx="5296930" cy="5296930"/>
          </a:xfrm>
          <a:prstGeom prst="ellipse">
            <a:avLst/>
          </a:prstGeom>
          <a:noFill/>
          <a:ln w="127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pic>
        <p:nvPicPr>
          <p:cNvPr id="20" name="Google Shape;20;p24" descr="A picture containing ceramic ware, porcelain&#10;&#10;Description automatically generated"/>
          <p:cNvPicPr preferRelativeResize="0"/>
          <p:nvPr/>
        </p:nvPicPr>
        <p:blipFill rotWithShape="1">
          <a:blip r:embed="rId4">
            <a:alphaModFix/>
          </a:blip>
          <a:srcRect/>
          <a:stretch/>
        </p:blipFill>
        <p:spPr>
          <a:xfrm>
            <a:off x="7019338" y="4814449"/>
            <a:ext cx="1668775" cy="1621434"/>
          </a:xfrm>
          <a:prstGeom prst="rect">
            <a:avLst/>
          </a:prstGeom>
          <a:noFill/>
          <a:ln>
            <a:noFill/>
          </a:ln>
        </p:spPr>
      </p:pic>
      <p:pic>
        <p:nvPicPr>
          <p:cNvPr id="21" name="Google Shape;21;p24"/>
          <p:cNvPicPr preferRelativeResize="0"/>
          <p:nvPr/>
        </p:nvPicPr>
        <p:blipFill rotWithShape="1">
          <a:blip r:embed="rId5">
            <a:alphaModFix/>
          </a:blip>
          <a:srcRect/>
          <a:stretch/>
        </p:blipFill>
        <p:spPr>
          <a:xfrm>
            <a:off x="3530777" y="1164252"/>
            <a:ext cx="818801" cy="845501"/>
          </a:xfrm>
          <a:prstGeom prst="rect">
            <a:avLst/>
          </a:prstGeom>
          <a:noFill/>
          <a:ln>
            <a:noFill/>
          </a:ln>
        </p:spPr>
      </p:pic>
      <p:sp>
        <p:nvSpPr>
          <p:cNvPr id="22" name="Google Shape;22;p24"/>
          <p:cNvSpPr txBox="1">
            <a:spLocks noGrp="1"/>
          </p:cNvSpPr>
          <p:nvPr>
            <p:ph type="ctrTitle"/>
          </p:nvPr>
        </p:nvSpPr>
        <p:spPr>
          <a:xfrm>
            <a:off x="2749296" y="2660904"/>
            <a:ext cx="6693408" cy="1088136"/>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accent3"/>
              </a:buClr>
              <a:buSzPts val="4600"/>
              <a:buFont typeface="Libre Baskerville"/>
              <a:buNone/>
              <a:defRPr sz="4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24"/>
          <p:cNvSpPr txBox="1">
            <a:spLocks noGrp="1"/>
          </p:cNvSpPr>
          <p:nvPr>
            <p:ph type="subTitle" idx="1"/>
          </p:nvPr>
        </p:nvSpPr>
        <p:spPr>
          <a:xfrm>
            <a:off x="4596384" y="2267712"/>
            <a:ext cx="2999232" cy="43891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SzPts val="2400"/>
              <a:buNone/>
              <a:defRPr sz="2400"/>
            </a:lvl1pPr>
            <a:lvl2pPr lvl="1" algn="ctr">
              <a:lnSpc>
                <a:spcPct val="90000"/>
              </a:lnSpc>
              <a:spcBef>
                <a:spcPts val="500"/>
              </a:spcBef>
              <a:spcAft>
                <a:spcPts val="0"/>
              </a:spcAft>
              <a:buSzPts val="2000"/>
              <a:buNone/>
              <a:defRPr sz="2000"/>
            </a:lvl2pPr>
            <a:lvl3pPr lvl="2" algn="ctr">
              <a:lnSpc>
                <a:spcPct val="90000"/>
              </a:lnSpc>
              <a:spcBef>
                <a:spcPts val="500"/>
              </a:spcBef>
              <a:spcAft>
                <a:spcPts val="0"/>
              </a:spcAft>
              <a:buSzPts val="1800"/>
              <a:buNone/>
              <a:defRPr sz="1800"/>
            </a:lvl3pPr>
            <a:lvl4pPr lvl="3" algn="ctr">
              <a:lnSpc>
                <a:spcPct val="90000"/>
              </a:lnSpc>
              <a:spcBef>
                <a:spcPts val="500"/>
              </a:spcBef>
              <a:spcAft>
                <a:spcPts val="0"/>
              </a:spcAft>
              <a:buSzPts val="1600"/>
              <a:buNone/>
              <a:defRPr sz="1600"/>
            </a:lvl4pPr>
            <a:lvl5pPr lvl="4" algn="ctr">
              <a:lnSpc>
                <a:spcPct val="9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ustom Layout">
  <p:cSld name="Custom Layout">
    <p:bg>
      <p:bgPr>
        <a:solidFill>
          <a:schemeClr val="dk2"/>
        </a:solidFill>
        <a:effectLst/>
      </p:bgPr>
    </p:bg>
    <p:spTree>
      <p:nvGrpSpPr>
        <p:cNvPr id="1" name="Shape 85"/>
        <p:cNvGrpSpPr/>
        <p:nvPr/>
      </p:nvGrpSpPr>
      <p:grpSpPr>
        <a:xfrm>
          <a:off x="0" y="0"/>
          <a:ext cx="0" cy="0"/>
          <a:chOff x="0" y="0"/>
          <a:chExt cx="0" cy="0"/>
        </a:xfrm>
      </p:grpSpPr>
      <p:sp>
        <p:nvSpPr>
          <p:cNvPr id="86" name="Google Shape;86;p33"/>
          <p:cNvSpPr/>
          <p:nvPr/>
        </p:nvSpPr>
        <p:spPr>
          <a:xfrm>
            <a:off x="553443" y="0"/>
            <a:ext cx="11105522" cy="6244617"/>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87" name="Google Shape;87;p33"/>
          <p:cNvSpPr/>
          <p:nvPr/>
        </p:nvSpPr>
        <p:spPr>
          <a:xfrm>
            <a:off x="877579" y="0"/>
            <a:ext cx="10460969" cy="5872780"/>
          </a:xfrm>
          <a:prstGeom prst="rect">
            <a:avLst/>
          </a:prstGeom>
          <a:noFill/>
          <a:ln w="127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pic>
        <p:nvPicPr>
          <p:cNvPr id="88" name="Google Shape;88;p33" descr="A picture containing mollusk, insect&#10;&#10;Description automatically generated"/>
          <p:cNvPicPr preferRelativeResize="0"/>
          <p:nvPr/>
        </p:nvPicPr>
        <p:blipFill rotWithShape="1">
          <a:blip r:embed="rId2">
            <a:alphaModFix/>
          </a:blip>
          <a:srcRect/>
          <a:stretch/>
        </p:blipFill>
        <p:spPr>
          <a:xfrm>
            <a:off x="5491275" y="5738220"/>
            <a:ext cx="1207554" cy="354511"/>
          </a:xfrm>
          <a:prstGeom prst="rect">
            <a:avLst/>
          </a:prstGeom>
          <a:noFill/>
          <a:ln>
            <a:noFill/>
          </a:ln>
        </p:spPr>
      </p:pic>
      <p:sp>
        <p:nvSpPr>
          <p:cNvPr id="89" name="Google Shape;89;p33"/>
          <p:cNvSpPr txBox="1">
            <a:spLocks noGrp="1"/>
          </p:cNvSpPr>
          <p:nvPr>
            <p:ph type="title"/>
          </p:nvPr>
        </p:nvSpPr>
        <p:spPr>
          <a:xfrm>
            <a:off x="381000" y="381000"/>
            <a:ext cx="114300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accent3"/>
              </a:buClr>
              <a:buSzPts val="4400"/>
              <a:buFont typeface="Libre Baskervill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0" name="Google Shape;90;p33"/>
          <p:cNvSpPr>
            <a:spLocks noGrp="1"/>
          </p:cNvSpPr>
          <p:nvPr>
            <p:ph type="pic" idx="2"/>
          </p:nvPr>
        </p:nvSpPr>
        <p:spPr>
          <a:xfrm>
            <a:off x="1375868" y="1797050"/>
            <a:ext cx="2057400" cy="2058988"/>
          </a:xfrm>
          <a:prstGeom prst="rect">
            <a:avLst/>
          </a:prstGeom>
          <a:noFill/>
          <a:ln>
            <a:noFill/>
          </a:ln>
        </p:spPr>
      </p:sp>
      <p:sp>
        <p:nvSpPr>
          <p:cNvPr id="91" name="Google Shape;91;p33"/>
          <p:cNvSpPr txBox="1">
            <a:spLocks noGrp="1"/>
          </p:cNvSpPr>
          <p:nvPr>
            <p:ph type="body" idx="1"/>
          </p:nvPr>
        </p:nvSpPr>
        <p:spPr>
          <a:xfrm>
            <a:off x="1326173" y="3946525"/>
            <a:ext cx="2194560" cy="355600"/>
          </a:xfrm>
          <a:prstGeom prst="rect">
            <a:avLst/>
          </a:prstGeom>
          <a:noFill/>
          <a:ln>
            <a:noFill/>
          </a:ln>
        </p:spPr>
        <p:txBody>
          <a:bodyPr spcFirstLastPara="1" wrap="square" lIns="0" tIns="0" rIns="0" bIns="0" anchor="ctr" anchorCtr="0">
            <a:noAutofit/>
          </a:bodyPr>
          <a:lstStyle>
            <a:lvl1pPr marL="457200" lvl="0" indent="-228600" algn="ctr">
              <a:lnSpc>
                <a:spcPct val="100000"/>
              </a:lnSpc>
              <a:spcBef>
                <a:spcPts val="0"/>
              </a:spcBef>
              <a:spcAft>
                <a:spcPts val="0"/>
              </a:spcAft>
              <a:buSzPts val="2000"/>
              <a:buNone/>
              <a:defRPr sz="20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2" name="Google Shape;92;p33"/>
          <p:cNvSpPr txBox="1">
            <a:spLocks noGrp="1"/>
          </p:cNvSpPr>
          <p:nvPr>
            <p:ph type="body" idx="3"/>
          </p:nvPr>
        </p:nvSpPr>
        <p:spPr>
          <a:xfrm>
            <a:off x="1328309" y="4306415"/>
            <a:ext cx="2194560" cy="274320"/>
          </a:xfrm>
          <a:prstGeom prst="rect">
            <a:avLst/>
          </a:prstGeom>
          <a:noFill/>
          <a:ln>
            <a:noFill/>
          </a:ln>
        </p:spPr>
        <p:txBody>
          <a:bodyPr spcFirstLastPara="1" wrap="square" lIns="0" tIns="0" rIns="0" bIns="0" anchor="ctr" anchorCtr="0">
            <a:noAutofit/>
          </a:bodyPr>
          <a:lstStyle>
            <a:lvl1pPr marL="457200" lvl="0" indent="-228600" algn="ctr">
              <a:lnSpc>
                <a:spcPct val="100000"/>
              </a:lnSpc>
              <a:spcBef>
                <a:spcPts val="0"/>
              </a:spcBef>
              <a:spcAft>
                <a:spcPts val="0"/>
              </a:spcAft>
              <a:buSzPts val="1600"/>
              <a:buNone/>
              <a:defRPr sz="16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33"/>
          <p:cNvSpPr>
            <a:spLocks noGrp="1"/>
          </p:cNvSpPr>
          <p:nvPr>
            <p:ph type="pic" idx="4"/>
          </p:nvPr>
        </p:nvSpPr>
        <p:spPr>
          <a:xfrm>
            <a:off x="3828270" y="1797050"/>
            <a:ext cx="2057400" cy="2058988"/>
          </a:xfrm>
          <a:prstGeom prst="rect">
            <a:avLst/>
          </a:prstGeom>
          <a:noFill/>
          <a:ln>
            <a:noFill/>
          </a:ln>
        </p:spPr>
      </p:sp>
      <p:sp>
        <p:nvSpPr>
          <p:cNvPr id="94" name="Google Shape;94;p33"/>
          <p:cNvSpPr txBox="1">
            <a:spLocks noGrp="1"/>
          </p:cNvSpPr>
          <p:nvPr>
            <p:ph type="body" idx="5"/>
          </p:nvPr>
        </p:nvSpPr>
        <p:spPr>
          <a:xfrm>
            <a:off x="3763663" y="3926721"/>
            <a:ext cx="2194560" cy="355600"/>
          </a:xfrm>
          <a:prstGeom prst="rect">
            <a:avLst/>
          </a:prstGeom>
          <a:noFill/>
          <a:ln>
            <a:noFill/>
          </a:ln>
        </p:spPr>
        <p:txBody>
          <a:bodyPr spcFirstLastPara="1" wrap="square" lIns="0" tIns="0" rIns="0" bIns="0" anchor="ctr" anchorCtr="0">
            <a:noAutofit/>
          </a:bodyPr>
          <a:lstStyle>
            <a:lvl1pPr marL="457200" lvl="0" indent="-228600" algn="ctr">
              <a:lnSpc>
                <a:spcPct val="100000"/>
              </a:lnSpc>
              <a:spcBef>
                <a:spcPts val="0"/>
              </a:spcBef>
              <a:spcAft>
                <a:spcPts val="0"/>
              </a:spcAft>
              <a:buSzPts val="2000"/>
              <a:buNone/>
              <a:defRPr sz="20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5" name="Google Shape;95;p33"/>
          <p:cNvSpPr txBox="1">
            <a:spLocks noGrp="1"/>
          </p:cNvSpPr>
          <p:nvPr>
            <p:ph type="body" idx="6"/>
          </p:nvPr>
        </p:nvSpPr>
        <p:spPr>
          <a:xfrm>
            <a:off x="3765799" y="4286611"/>
            <a:ext cx="2194560" cy="274320"/>
          </a:xfrm>
          <a:prstGeom prst="rect">
            <a:avLst/>
          </a:prstGeom>
          <a:noFill/>
          <a:ln>
            <a:noFill/>
          </a:ln>
        </p:spPr>
        <p:txBody>
          <a:bodyPr spcFirstLastPara="1" wrap="square" lIns="0" tIns="0" rIns="0" bIns="0" anchor="ctr" anchorCtr="0">
            <a:noAutofit/>
          </a:bodyPr>
          <a:lstStyle>
            <a:lvl1pPr marL="457200" lvl="0" indent="-228600" algn="ctr">
              <a:lnSpc>
                <a:spcPct val="100000"/>
              </a:lnSpc>
              <a:spcBef>
                <a:spcPts val="0"/>
              </a:spcBef>
              <a:spcAft>
                <a:spcPts val="0"/>
              </a:spcAft>
              <a:buSzPts val="1600"/>
              <a:buNone/>
              <a:defRPr sz="16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6" name="Google Shape;96;p33"/>
          <p:cNvSpPr>
            <a:spLocks noGrp="1"/>
          </p:cNvSpPr>
          <p:nvPr>
            <p:ph type="pic" idx="7"/>
          </p:nvPr>
        </p:nvSpPr>
        <p:spPr>
          <a:xfrm>
            <a:off x="6280672" y="1797050"/>
            <a:ext cx="2057400" cy="2058988"/>
          </a:xfrm>
          <a:prstGeom prst="rect">
            <a:avLst/>
          </a:prstGeom>
          <a:noFill/>
          <a:ln>
            <a:noFill/>
          </a:ln>
        </p:spPr>
      </p:sp>
      <p:sp>
        <p:nvSpPr>
          <p:cNvPr id="97" name="Google Shape;97;p33"/>
          <p:cNvSpPr txBox="1">
            <a:spLocks noGrp="1"/>
          </p:cNvSpPr>
          <p:nvPr>
            <p:ph type="body" idx="8"/>
          </p:nvPr>
        </p:nvSpPr>
        <p:spPr>
          <a:xfrm>
            <a:off x="6216065" y="3946525"/>
            <a:ext cx="2194560" cy="355600"/>
          </a:xfrm>
          <a:prstGeom prst="rect">
            <a:avLst/>
          </a:prstGeom>
          <a:noFill/>
          <a:ln>
            <a:noFill/>
          </a:ln>
        </p:spPr>
        <p:txBody>
          <a:bodyPr spcFirstLastPara="1" wrap="square" lIns="0" tIns="0" rIns="0" bIns="0" anchor="ctr" anchorCtr="0">
            <a:noAutofit/>
          </a:bodyPr>
          <a:lstStyle>
            <a:lvl1pPr marL="457200" lvl="0" indent="-228600" algn="ctr">
              <a:lnSpc>
                <a:spcPct val="100000"/>
              </a:lnSpc>
              <a:spcBef>
                <a:spcPts val="0"/>
              </a:spcBef>
              <a:spcAft>
                <a:spcPts val="0"/>
              </a:spcAft>
              <a:buSzPts val="2000"/>
              <a:buNone/>
              <a:defRPr sz="20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8" name="Google Shape;98;p33"/>
          <p:cNvSpPr txBox="1">
            <a:spLocks noGrp="1"/>
          </p:cNvSpPr>
          <p:nvPr>
            <p:ph type="body" idx="9"/>
          </p:nvPr>
        </p:nvSpPr>
        <p:spPr>
          <a:xfrm>
            <a:off x="6218201" y="4306415"/>
            <a:ext cx="2194560" cy="274320"/>
          </a:xfrm>
          <a:prstGeom prst="rect">
            <a:avLst/>
          </a:prstGeom>
          <a:noFill/>
          <a:ln>
            <a:noFill/>
          </a:ln>
        </p:spPr>
        <p:txBody>
          <a:bodyPr spcFirstLastPara="1" wrap="square" lIns="0" tIns="0" rIns="0" bIns="0" anchor="ctr" anchorCtr="0">
            <a:noAutofit/>
          </a:bodyPr>
          <a:lstStyle>
            <a:lvl1pPr marL="457200" lvl="0" indent="-228600" algn="ctr">
              <a:lnSpc>
                <a:spcPct val="100000"/>
              </a:lnSpc>
              <a:spcBef>
                <a:spcPts val="0"/>
              </a:spcBef>
              <a:spcAft>
                <a:spcPts val="0"/>
              </a:spcAft>
              <a:buSzPts val="1600"/>
              <a:buNone/>
              <a:defRPr sz="16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9" name="Google Shape;99;p33"/>
          <p:cNvSpPr>
            <a:spLocks noGrp="1"/>
          </p:cNvSpPr>
          <p:nvPr>
            <p:ph type="pic" idx="13"/>
          </p:nvPr>
        </p:nvSpPr>
        <p:spPr>
          <a:xfrm>
            <a:off x="8733074" y="1797050"/>
            <a:ext cx="2057400" cy="2058988"/>
          </a:xfrm>
          <a:prstGeom prst="rect">
            <a:avLst/>
          </a:prstGeom>
          <a:noFill/>
          <a:ln>
            <a:noFill/>
          </a:ln>
        </p:spPr>
      </p:sp>
      <p:sp>
        <p:nvSpPr>
          <p:cNvPr id="100" name="Google Shape;100;p33"/>
          <p:cNvSpPr txBox="1">
            <a:spLocks noGrp="1"/>
          </p:cNvSpPr>
          <p:nvPr>
            <p:ph type="body" idx="14"/>
          </p:nvPr>
        </p:nvSpPr>
        <p:spPr>
          <a:xfrm>
            <a:off x="8666331" y="3946525"/>
            <a:ext cx="2194560" cy="355600"/>
          </a:xfrm>
          <a:prstGeom prst="rect">
            <a:avLst/>
          </a:prstGeom>
          <a:noFill/>
          <a:ln>
            <a:noFill/>
          </a:ln>
        </p:spPr>
        <p:txBody>
          <a:bodyPr spcFirstLastPara="1" wrap="square" lIns="0" tIns="0" rIns="0" bIns="0" anchor="ctr" anchorCtr="0">
            <a:noAutofit/>
          </a:bodyPr>
          <a:lstStyle>
            <a:lvl1pPr marL="457200" lvl="0" indent="-228600" algn="ctr">
              <a:lnSpc>
                <a:spcPct val="100000"/>
              </a:lnSpc>
              <a:spcBef>
                <a:spcPts val="0"/>
              </a:spcBef>
              <a:spcAft>
                <a:spcPts val="0"/>
              </a:spcAft>
              <a:buSzPts val="2000"/>
              <a:buNone/>
              <a:defRPr sz="20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1" name="Google Shape;101;p33"/>
          <p:cNvSpPr txBox="1">
            <a:spLocks noGrp="1"/>
          </p:cNvSpPr>
          <p:nvPr>
            <p:ph type="body" idx="15"/>
          </p:nvPr>
        </p:nvSpPr>
        <p:spPr>
          <a:xfrm>
            <a:off x="8668467" y="4306415"/>
            <a:ext cx="2194560" cy="274320"/>
          </a:xfrm>
          <a:prstGeom prst="rect">
            <a:avLst/>
          </a:prstGeom>
          <a:noFill/>
          <a:ln>
            <a:noFill/>
          </a:ln>
        </p:spPr>
        <p:txBody>
          <a:bodyPr spcFirstLastPara="1" wrap="square" lIns="0" tIns="0" rIns="0" bIns="0" anchor="ctr" anchorCtr="0">
            <a:noAutofit/>
          </a:bodyPr>
          <a:lstStyle>
            <a:lvl1pPr marL="457200" lvl="0" indent="-228600" algn="ctr">
              <a:lnSpc>
                <a:spcPct val="100000"/>
              </a:lnSpc>
              <a:spcBef>
                <a:spcPts val="0"/>
              </a:spcBef>
              <a:spcAft>
                <a:spcPts val="0"/>
              </a:spcAft>
              <a:buSzPts val="1600"/>
              <a:buNone/>
              <a:defRPr sz="16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2" name="Google Shape;102;p33"/>
          <p:cNvSpPr txBox="1">
            <a:spLocks noGrp="1"/>
          </p:cNvSpPr>
          <p:nvPr>
            <p:ph type="ftr" idx="11"/>
          </p:nvPr>
        </p:nvSpPr>
        <p:spPr>
          <a:xfrm>
            <a:off x="22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3" name="Google Shape;103;p33"/>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Custom Layout">
  <p:cSld name="1_Custom Layout">
    <p:bg>
      <p:bgPr>
        <a:solidFill>
          <a:schemeClr val="dk2"/>
        </a:solidFill>
        <a:effectLst/>
      </p:bgPr>
    </p:bg>
    <p:spTree>
      <p:nvGrpSpPr>
        <p:cNvPr id="1" name="Shape 104"/>
        <p:cNvGrpSpPr/>
        <p:nvPr/>
      </p:nvGrpSpPr>
      <p:grpSpPr>
        <a:xfrm>
          <a:off x="0" y="0"/>
          <a:ext cx="0" cy="0"/>
          <a:chOff x="0" y="0"/>
          <a:chExt cx="0" cy="0"/>
        </a:xfrm>
      </p:grpSpPr>
      <p:sp>
        <p:nvSpPr>
          <p:cNvPr id="105" name="Google Shape;105;p34"/>
          <p:cNvSpPr/>
          <p:nvPr/>
        </p:nvSpPr>
        <p:spPr>
          <a:xfrm>
            <a:off x="553443" y="0"/>
            <a:ext cx="11105522" cy="6244617"/>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06" name="Google Shape;106;p34"/>
          <p:cNvSpPr/>
          <p:nvPr/>
        </p:nvSpPr>
        <p:spPr>
          <a:xfrm>
            <a:off x="877579" y="0"/>
            <a:ext cx="10460969" cy="5872780"/>
          </a:xfrm>
          <a:prstGeom prst="rect">
            <a:avLst/>
          </a:prstGeom>
          <a:noFill/>
          <a:ln w="127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pic>
        <p:nvPicPr>
          <p:cNvPr id="107" name="Google Shape;107;p34" descr="A picture containing mollusk, insect&#10;&#10;Description automatically generated"/>
          <p:cNvPicPr preferRelativeResize="0"/>
          <p:nvPr/>
        </p:nvPicPr>
        <p:blipFill rotWithShape="1">
          <a:blip r:embed="rId2">
            <a:alphaModFix/>
          </a:blip>
          <a:srcRect/>
          <a:stretch/>
        </p:blipFill>
        <p:spPr>
          <a:xfrm>
            <a:off x="5491275" y="5738220"/>
            <a:ext cx="1207554" cy="354511"/>
          </a:xfrm>
          <a:prstGeom prst="rect">
            <a:avLst/>
          </a:prstGeom>
          <a:noFill/>
          <a:ln>
            <a:noFill/>
          </a:ln>
        </p:spPr>
      </p:pic>
      <p:sp>
        <p:nvSpPr>
          <p:cNvPr id="108" name="Google Shape;108;p34"/>
          <p:cNvSpPr txBox="1">
            <a:spLocks noGrp="1"/>
          </p:cNvSpPr>
          <p:nvPr>
            <p:ph type="title"/>
          </p:nvPr>
        </p:nvSpPr>
        <p:spPr>
          <a:xfrm>
            <a:off x="381000" y="381000"/>
            <a:ext cx="114300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accent3"/>
              </a:buClr>
              <a:buSzPts val="4400"/>
              <a:buFont typeface="Libre Baskervill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9" name="Google Shape;109;p34"/>
          <p:cNvSpPr>
            <a:spLocks noGrp="1"/>
          </p:cNvSpPr>
          <p:nvPr>
            <p:ph type="pic" idx="2"/>
          </p:nvPr>
        </p:nvSpPr>
        <p:spPr>
          <a:xfrm>
            <a:off x="1681364" y="1658061"/>
            <a:ext cx="1160392" cy="1161288"/>
          </a:xfrm>
          <a:prstGeom prst="rect">
            <a:avLst/>
          </a:prstGeom>
          <a:noFill/>
          <a:ln>
            <a:noFill/>
          </a:ln>
        </p:spPr>
      </p:sp>
      <p:sp>
        <p:nvSpPr>
          <p:cNvPr id="110" name="Google Shape;110;p34"/>
          <p:cNvSpPr txBox="1">
            <a:spLocks noGrp="1"/>
          </p:cNvSpPr>
          <p:nvPr>
            <p:ph type="body" idx="1"/>
          </p:nvPr>
        </p:nvSpPr>
        <p:spPr>
          <a:xfrm>
            <a:off x="1106424" y="2926080"/>
            <a:ext cx="2322576" cy="182880"/>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0"/>
              </a:spcBef>
              <a:spcAft>
                <a:spcPts val="0"/>
              </a:spcAft>
              <a:buSzPts val="1600"/>
              <a:buNone/>
              <a:defRPr sz="16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1" name="Google Shape;111;p34"/>
          <p:cNvSpPr txBox="1">
            <a:spLocks noGrp="1"/>
          </p:cNvSpPr>
          <p:nvPr>
            <p:ph type="body" idx="3"/>
          </p:nvPr>
        </p:nvSpPr>
        <p:spPr>
          <a:xfrm>
            <a:off x="1106424" y="3145536"/>
            <a:ext cx="2322576" cy="265176"/>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0"/>
              </a:spcBef>
              <a:spcAft>
                <a:spcPts val="0"/>
              </a:spcAft>
              <a:buSzPts val="1400"/>
              <a:buNone/>
              <a:defRPr sz="14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2" name="Google Shape;112;p34"/>
          <p:cNvSpPr>
            <a:spLocks noGrp="1"/>
          </p:cNvSpPr>
          <p:nvPr>
            <p:ph type="pic" idx="4"/>
          </p:nvPr>
        </p:nvSpPr>
        <p:spPr>
          <a:xfrm>
            <a:off x="1681364" y="3818492"/>
            <a:ext cx="1160392" cy="1161288"/>
          </a:xfrm>
          <a:prstGeom prst="rect">
            <a:avLst/>
          </a:prstGeom>
          <a:noFill/>
          <a:ln>
            <a:noFill/>
          </a:ln>
        </p:spPr>
      </p:sp>
      <p:sp>
        <p:nvSpPr>
          <p:cNvPr id="113" name="Google Shape;113;p34"/>
          <p:cNvSpPr txBox="1">
            <a:spLocks noGrp="1"/>
          </p:cNvSpPr>
          <p:nvPr>
            <p:ph type="body" idx="5"/>
          </p:nvPr>
        </p:nvSpPr>
        <p:spPr>
          <a:xfrm>
            <a:off x="1106424" y="5086511"/>
            <a:ext cx="2322576" cy="182880"/>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0"/>
              </a:spcBef>
              <a:spcAft>
                <a:spcPts val="0"/>
              </a:spcAft>
              <a:buSzPts val="1600"/>
              <a:buNone/>
              <a:defRPr sz="16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4" name="Google Shape;114;p34"/>
          <p:cNvSpPr txBox="1">
            <a:spLocks noGrp="1"/>
          </p:cNvSpPr>
          <p:nvPr>
            <p:ph type="body" idx="6"/>
          </p:nvPr>
        </p:nvSpPr>
        <p:spPr>
          <a:xfrm>
            <a:off x="1106424" y="5305967"/>
            <a:ext cx="2322576" cy="265176"/>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0"/>
              </a:spcBef>
              <a:spcAft>
                <a:spcPts val="0"/>
              </a:spcAft>
              <a:buSzPts val="1400"/>
              <a:buNone/>
              <a:defRPr sz="14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5" name="Google Shape;115;p34"/>
          <p:cNvSpPr>
            <a:spLocks noGrp="1"/>
          </p:cNvSpPr>
          <p:nvPr>
            <p:ph type="pic" idx="7"/>
          </p:nvPr>
        </p:nvSpPr>
        <p:spPr>
          <a:xfrm>
            <a:off x="4226754" y="1658061"/>
            <a:ext cx="1160392" cy="1161288"/>
          </a:xfrm>
          <a:prstGeom prst="rect">
            <a:avLst/>
          </a:prstGeom>
          <a:noFill/>
          <a:ln>
            <a:noFill/>
          </a:ln>
        </p:spPr>
      </p:sp>
      <p:sp>
        <p:nvSpPr>
          <p:cNvPr id="116" name="Google Shape;116;p34"/>
          <p:cNvSpPr txBox="1">
            <a:spLocks noGrp="1"/>
          </p:cNvSpPr>
          <p:nvPr>
            <p:ph type="body" idx="8"/>
          </p:nvPr>
        </p:nvSpPr>
        <p:spPr>
          <a:xfrm>
            <a:off x="3639312" y="2926080"/>
            <a:ext cx="2322576" cy="182880"/>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0"/>
              </a:spcBef>
              <a:spcAft>
                <a:spcPts val="0"/>
              </a:spcAft>
              <a:buSzPts val="1600"/>
              <a:buNone/>
              <a:defRPr sz="16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7" name="Google Shape;117;p34"/>
          <p:cNvSpPr txBox="1">
            <a:spLocks noGrp="1"/>
          </p:cNvSpPr>
          <p:nvPr>
            <p:ph type="body" idx="9"/>
          </p:nvPr>
        </p:nvSpPr>
        <p:spPr>
          <a:xfrm>
            <a:off x="3639312" y="3145536"/>
            <a:ext cx="2322576" cy="265176"/>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0"/>
              </a:spcBef>
              <a:spcAft>
                <a:spcPts val="0"/>
              </a:spcAft>
              <a:buSzPts val="1400"/>
              <a:buNone/>
              <a:defRPr sz="14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8" name="Google Shape;118;p34"/>
          <p:cNvSpPr>
            <a:spLocks noGrp="1"/>
          </p:cNvSpPr>
          <p:nvPr>
            <p:ph type="pic" idx="13"/>
          </p:nvPr>
        </p:nvSpPr>
        <p:spPr>
          <a:xfrm>
            <a:off x="4226754" y="3818492"/>
            <a:ext cx="1160392" cy="1161288"/>
          </a:xfrm>
          <a:prstGeom prst="rect">
            <a:avLst/>
          </a:prstGeom>
          <a:noFill/>
          <a:ln>
            <a:noFill/>
          </a:ln>
        </p:spPr>
      </p:sp>
      <p:sp>
        <p:nvSpPr>
          <p:cNvPr id="119" name="Google Shape;119;p34"/>
          <p:cNvSpPr txBox="1">
            <a:spLocks noGrp="1"/>
          </p:cNvSpPr>
          <p:nvPr>
            <p:ph type="body" idx="14"/>
          </p:nvPr>
        </p:nvSpPr>
        <p:spPr>
          <a:xfrm>
            <a:off x="3639312" y="5086511"/>
            <a:ext cx="2322576" cy="182880"/>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0"/>
              </a:spcBef>
              <a:spcAft>
                <a:spcPts val="0"/>
              </a:spcAft>
              <a:buSzPts val="1600"/>
              <a:buNone/>
              <a:defRPr sz="16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0" name="Google Shape;120;p34"/>
          <p:cNvSpPr txBox="1">
            <a:spLocks noGrp="1"/>
          </p:cNvSpPr>
          <p:nvPr>
            <p:ph type="body" idx="15"/>
          </p:nvPr>
        </p:nvSpPr>
        <p:spPr>
          <a:xfrm>
            <a:off x="3639312" y="5305967"/>
            <a:ext cx="2322576" cy="265176"/>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0"/>
              </a:spcBef>
              <a:spcAft>
                <a:spcPts val="0"/>
              </a:spcAft>
              <a:buSzPts val="1400"/>
              <a:buNone/>
              <a:defRPr sz="14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1" name="Google Shape;121;p34"/>
          <p:cNvSpPr>
            <a:spLocks noGrp="1"/>
          </p:cNvSpPr>
          <p:nvPr>
            <p:ph type="pic" idx="16"/>
          </p:nvPr>
        </p:nvSpPr>
        <p:spPr>
          <a:xfrm>
            <a:off x="6772144" y="1658061"/>
            <a:ext cx="1160392" cy="1161288"/>
          </a:xfrm>
          <a:prstGeom prst="rect">
            <a:avLst/>
          </a:prstGeom>
          <a:noFill/>
          <a:ln>
            <a:noFill/>
          </a:ln>
        </p:spPr>
      </p:sp>
      <p:sp>
        <p:nvSpPr>
          <p:cNvPr id="122" name="Google Shape;122;p34"/>
          <p:cNvSpPr txBox="1">
            <a:spLocks noGrp="1"/>
          </p:cNvSpPr>
          <p:nvPr>
            <p:ph type="body" idx="17"/>
          </p:nvPr>
        </p:nvSpPr>
        <p:spPr>
          <a:xfrm>
            <a:off x="6172200" y="2926080"/>
            <a:ext cx="2322576" cy="182880"/>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0"/>
              </a:spcBef>
              <a:spcAft>
                <a:spcPts val="0"/>
              </a:spcAft>
              <a:buSzPts val="1600"/>
              <a:buNone/>
              <a:defRPr sz="16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3" name="Google Shape;123;p34"/>
          <p:cNvSpPr txBox="1">
            <a:spLocks noGrp="1"/>
          </p:cNvSpPr>
          <p:nvPr>
            <p:ph type="body" idx="18"/>
          </p:nvPr>
        </p:nvSpPr>
        <p:spPr>
          <a:xfrm>
            <a:off x="6172200" y="3145536"/>
            <a:ext cx="2322576" cy="265176"/>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0"/>
              </a:spcBef>
              <a:spcAft>
                <a:spcPts val="0"/>
              </a:spcAft>
              <a:buSzPts val="1400"/>
              <a:buNone/>
              <a:defRPr sz="14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4" name="Google Shape;124;p34"/>
          <p:cNvSpPr>
            <a:spLocks noGrp="1"/>
          </p:cNvSpPr>
          <p:nvPr>
            <p:ph type="pic" idx="19"/>
          </p:nvPr>
        </p:nvSpPr>
        <p:spPr>
          <a:xfrm>
            <a:off x="6772144" y="3818492"/>
            <a:ext cx="1160392" cy="1161288"/>
          </a:xfrm>
          <a:prstGeom prst="rect">
            <a:avLst/>
          </a:prstGeom>
          <a:noFill/>
          <a:ln>
            <a:noFill/>
          </a:ln>
        </p:spPr>
      </p:sp>
      <p:sp>
        <p:nvSpPr>
          <p:cNvPr id="125" name="Google Shape;125;p34"/>
          <p:cNvSpPr txBox="1">
            <a:spLocks noGrp="1"/>
          </p:cNvSpPr>
          <p:nvPr>
            <p:ph type="body" idx="20"/>
          </p:nvPr>
        </p:nvSpPr>
        <p:spPr>
          <a:xfrm>
            <a:off x="6172200" y="5086511"/>
            <a:ext cx="2322576" cy="182880"/>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0"/>
              </a:spcBef>
              <a:spcAft>
                <a:spcPts val="0"/>
              </a:spcAft>
              <a:buSzPts val="1600"/>
              <a:buNone/>
              <a:defRPr sz="16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6" name="Google Shape;126;p34"/>
          <p:cNvSpPr txBox="1">
            <a:spLocks noGrp="1"/>
          </p:cNvSpPr>
          <p:nvPr>
            <p:ph type="body" idx="21"/>
          </p:nvPr>
        </p:nvSpPr>
        <p:spPr>
          <a:xfrm>
            <a:off x="6172200" y="5305967"/>
            <a:ext cx="2322576" cy="265176"/>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0"/>
              </a:spcBef>
              <a:spcAft>
                <a:spcPts val="0"/>
              </a:spcAft>
              <a:buSzPts val="1400"/>
              <a:buNone/>
              <a:defRPr sz="14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7" name="Google Shape;127;p34"/>
          <p:cNvSpPr>
            <a:spLocks noGrp="1"/>
          </p:cNvSpPr>
          <p:nvPr>
            <p:ph type="pic" idx="22"/>
          </p:nvPr>
        </p:nvSpPr>
        <p:spPr>
          <a:xfrm>
            <a:off x="9317533" y="1658061"/>
            <a:ext cx="1160392" cy="1161288"/>
          </a:xfrm>
          <a:prstGeom prst="rect">
            <a:avLst/>
          </a:prstGeom>
          <a:noFill/>
          <a:ln>
            <a:noFill/>
          </a:ln>
        </p:spPr>
      </p:sp>
      <p:sp>
        <p:nvSpPr>
          <p:cNvPr id="128" name="Google Shape;128;p34"/>
          <p:cNvSpPr txBox="1">
            <a:spLocks noGrp="1"/>
          </p:cNvSpPr>
          <p:nvPr>
            <p:ph type="body" idx="23"/>
          </p:nvPr>
        </p:nvSpPr>
        <p:spPr>
          <a:xfrm>
            <a:off x="8705088" y="2926080"/>
            <a:ext cx="2322576" cy="182880"/>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0"/>
              </a:spcBef>
              <a:spcAft>
                <a:spcPts val="0"/>
              </a:spcAft>
              <a:buSzPts val="1600"/>
              <a:buNone/>
              <a:defRPr sz="16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9" name="Google Shape;129;p34"/>
          <p:cNvSpPr txBox="1">
            <a:spLocks noGrp="1"/>
          </p:cNvSpPr>
          <p:nvPr>
            <p:ph type="body" idx="24"/>
          </p:nvPr>
        </p:nvSpPr>
        <p:spPr>
          <a:xfrm>
            <a:off x="8705088" y="3145536"/>
            <a:ext cx="2322576" cy="265176"/>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0"/>
              </a:spcBef>
              <a:spcAft>
                <a:spcPts val="0"/>
              </a:spcAft>
              <a:buSzPts val="1400"/>
              <a:buNone/>
              <a:defRPr sz="14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0" name="Google Shape;130;p34"/>
          <p:cNvSpPr>
            <a:spLocks noGrp="1"/>
          </p:cNvSpPr>
          <p:nvPr>
            <p:ph type="pic" idx="25"/>
          </p:nvPr>
        </p:nvSpPr>
        <p:spPr>
          <a:xfrm>
            <a:off x="9317533" y="3818492"/>
            <a:ext cx="1160392" cy="1161288"/>
          </a:xfrm>
          <a:prstGeom prst="rect">
            <a:avLst/>
          </a:prstGeom>
          <a:noFill/>
          <a:ln>
            <a:noFill/>
          </a:ln>
        </p:spPr>
      </p:sp>
      <p:sp>
        <p:nvSpPr>
          <p:cNvPr id="131" name="Google Shape;131;p34"/>
          <p:cNvSpPr txBox="1">
            <a:spLocks noGrp="1"/>
          </p:cNvSpPr>
          <p:nvPr>
            <p:ph type="body" idx="26"/>
          </p:nvPr>
        </p:nvSpPr>
        <p:spPr>
          <a:xfrm>
            <a:off x="8705088" y="5086511"/>
            <a:ext cx="2322576" cy="182880"/>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0"/>
              </a:spcBef>
              <a:spcAft>
                <a:spcPts val="0"/>
              </a:spcAft>
              <a:buSzPts val="1600"/>
              <a:buNone/>
              <a:defRPr sz="16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2" name="Google Shape;132;p34"/>
          <p:cNvSpPr txBox="1">
            <a:spLocks noGrp="1"/>
          </p:cNvSpPr>
          <p:nvPr>
            <p:ph type="body" idx="27"/>
          </p:nvPr>
        </p:nvSpPr>
        <p:spPr>
          <a:xfrm>
            <a:off x="8705088" y="5305967"/>
            <a:ext cx="2322576" cy="265176"/>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0"/>
              </a:spcBef>
              <a:spcAft>
                <a:spcPts val="0"/>
              </a:spcAft>
              <a:buSzPts val="1400"/>
              <a:buNone/>
              <a:defRPr sz="1400">
                <a:latin typeface="Gill Sans"/>
                <a:ea typeface="Gill Sans"/>
                <a:cs typeface="Gill Sans"/>
                <a:sym typeface="Gill Sans"/>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3" name="Google Shape;133;p34"/>
          <p:cNvSpPr txBox="1">
            <a:spLocks noGrp="1"/>
          </p:cNvSpPr>
          <p:nvPr>
            <p:ph type="ftr" idx="11"/>
          </p:nvPr>
        </p:nvSpPr>
        <p:spPr>
          <a:xfrm>
            <a:off x="22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34"/>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_Title and Content">
  <p:cSld name="2_Title and Content">
    <p:bg>
      <p:bgPr>
        <a:solidFill>
          <a:schemeClr val="dk2"/>
        </a:solidFill>
        <a:effectLst/>
      </p:bgPr>
    </p:bg>
    <p:spTree>
      <p:nvGrpSpPr>
        <p:cNvPr id="1" name="Shape 135"/>
        <p:cNvGrpSpPr/>
        <p:nvPr/>
      </p:nvGrpSpPr>
      <p:grpSpPr>
        <a:xfrm>
          <a:off x="0" y="0"/>
          <a:ext cx="0" cy="0"/>
          <a:chOff x="0" y="0"/>
          <a:chExt cx="0" cy="0"/>
        </a:xfrm>
      </p:grpSpPr>
      <p:sp>
        <p:nvSpPr>
          <p:cNvPr id="136" name="Google Shape;136;p35"/>
          <p:cNvSpPr/>
          <p:nvPr/>
        </p:nvSpPr>
        <p:spPr>
          <a:xfrm>
            <a:off x="838199" y="196052"/>
            <a:ext cx="10515601" cy="168671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pic>
        <p:nvPicPr>
          <p:cNvPr id="137" name="Google Shape;137;p35" descr="A picture containing fabric&#10;&#10;Description automatically generated"/>
          <p:cNvPicPr preferRelativeResize="0"/>
          <p:nvPr/>
        </p:nvPicPr>
        <p:blipFill rotWithShape="1">
          <a:blip r:embed="rId2">
            <a:alphaModFix/>
          </a:blip>
          <a:srcRect/>
          <a:stretch/>
        </p:blipFill>
        <p:spPr>
          <a:xfrm rot="5400000">
            <a:off x="5314950" y="-64113"/>
            <a:ext cx="1562100" cy="4394200"/>
          </a:xfrm>
          <a:prstGeom prst="rect">
            <a:avLst/>
          </a:prstGeom>
          <a:noFill/>
          <a:ln>
            <a:noFill/>
          </a:ln>
        </p:spPr>
      </p:pic>
      <p:sp>
        <p:nvSpPr>
          <p:cNvPr id="138" name="Google Shape;138;p35"/>
          <p:cNvSpPr/>
          <p:nvPr/>
        </p:nvSpPr>
        <p:spPr>
          <a:xfrm>
            <a:off x="995423" y="319215"/>
            <a:ext cx="10185721" cy="1444625"/>
          </a:xfrm>
          <a:prstGeom prst="rect">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pic>
        <p:nvPicPr>
          <p:cNvPr id="139" name="Google Shape;139;p35" descr="A picture containing flower, plant&#10;&#10;Description automatically generated"/>
          <p:cNvPicPr preferRelativeResize="0"/>
          <p:nvPr/>
        </p:nvPicPr>
        <p:blipFill rotWithShape="1">
          <a:blip r:embed="rId3">
            <a:alphaModFix/>
          </a:blip>
          <a:srcRect/>
          <a:stretch/>
        </p:blipFill>
        <p:spPr>
          <a:xfrm rot="5400000">
            <a:off x="4869421" y="459092"/>
            <a:ext cx="749300" cy="2755900"/>
          </a:xfrm>
          <a:prstGeom prst="rect">
            <a:avLst/>
          </a:prstGeom>
          <a:noFill/>
          <a:ln>
            <a:noFill/>
          </a:ln>
        </p:spPr>
      </p:pic>
      <p:sp>
        <p:nvSpPr>
          <p:cNvPr id="140" name="Google Shape;140;p35"/>
          <p:cNvSpPr txBox="1">
            <a:spLocks noGrp="1"/>
          </p:cNvSpPr>
          <p:nvPr>
            <p:ph type="title"/>
          </p:nvPr>
        </p:nvSpPr>
        <p:spPr>
          <a:xfrm>
            <a:off x="838200" y="484632"/>
            <a:ext cx="10515600" cy="1133856"/>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accent3"/>
              </a:buClr>
              <a:buSzPts val="4400"/>
              <a:buFont typeface="Libre Baskerville"/>
              <a:buNone/>
              <a:defRPr>
                <a:latin typeface="Libre Baskerville"/>
                <a:ea typeface="Libre Baskerville"/>
                <a:cs typeface="Libre Baskerville"/>
                <a:sym typeface="Libre Baskervill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1" name="Google Shape;141;p35"/>
          <p:cNvSpPr txBox="1">
            <a:spLocks noGrp="1"/>
          </p:cNvSpPr>
          <p:nvPr>
            <p:ph type="body" idx="1"/>
          </p:nvPr>
        </p:nvSpPr>
        <p:spPr>
          <a:xfrm>
            <a:off x="838200" y="2990088"/>
            <a:ext cx="10515600" cy="3474720"/>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a:latin typeface="Gill Sans"/>
                <a:ea typeface="Gill Sans"/>
                <a:cs typeface="Gill Sans"/>
                <a:sym typeface="Gill Sans"/>
              </a:defRPr>
            </a:lvl1pPr>
            <a:lvl2pPr marL="914400" lvl="1" indent="-381000" algn="l">
              <a:lnSpc>
                <a:spcPct val="90000"/>
              </a:lnSpc>
              <a:spcBef>
                <a:spcPts val="500"/>
              </a:spcBef>
              <a:spcAft>
                <a:spcPts val="0"/>
              </a:spcAft>
              <a:buSzPts val="2400"/>
              <a:buChar char="•"/>
              <a:defRPr>
                <a:latin typeface="Gill Sans"/>
                <a:ea typeface="Gill Sans"/>
                <a:cs typeface="Gill Sans"/>
                <a:sym typeface="Gill Sans"/>
              </a:defRPr>
            </a:lvl2pPr>
            <a:lvl3pPr marL="1371600" lvl="2" indent="-355600" algn="l">
              <a:lnSpc>
                <a:spcPct val="90000"/>
              </a:lnSpc>
              <a:spcBef>
                <a:spcPts val="500"/>
              </a:spcBef>
              <a:spcAft>
                <a:spcPts val="0"/>
              </a:spcAft>
              <a:buSzPts val="2000"/>
              <a:buChar char="•"/>
              <a:defRPr>
                <a:latin typeface="Gill Sans"/>
                <a:ea typeface="Gill Sans"/>
                <a:cs typeface="Gill Sans"/>
                <a:sym typeface="Gill Sans"/>
              </a:defRPr>
            </a:lvl3pPr>
            <a:lvl4pPr marL="1828800" lvl="3" indent="-342900" algn="l">
              <a:lnSpc>
                <a:spcPct val="90000"/>
              </a:lnSpc>
              <a:spcBef>
                <a:spcPts val="500"/>
              </a:spcBef>
              <a:spcAft>
                <a:spcPts val="0"/>
              </a:spcAft>
              <a:buSzPts val="1800"/>
              <a:buChar char="•"/>
              <a:defRPr>
                <a:latin typeface="Gill Sans"/>
                <a:ea typeface="Gill Sans"/>
                <a:cs typeface="Gill Sans"/>
                <a:sym typeface="Gill Sans"/>
              </a:defRPr>
            </a:lvl4pPr>
            <a:lvl5pPr marL="2286000" lvl="4" indent="-342900" algn="l">
              <a:lnSpc>
                <a:spcPct val="90000"/>
              </a:lnSpc>
              <a:spcBef>
                <a:spcPts val="500"/>
              </a:spcBef>
              <a:spcAft>
                <a:spcPts val="0"/>
              </a:spcAft>
              <a:buSzPts val="1800"/>
              <a:buChar char="•"/>
              <a:defRPr>
                <a:latin typeface="Gill Sans"/>
                <a:ea typeface="Gill Sans"/>
                <a:cs typeface="Gill Sans"/>
                <a:sym typeface="Gill Sans"/>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2" name="Google Shape;142;p35"/>
          <p:cNvSpPr txBox="1">
            <a:spLocks noGrp="1"/>
          </p:cNvSpPr>
          <p:nvPr>
            <p:ph type="ftr" idx="11"/>
          </p:nvPr>
        </p:nvSpPr>
        <p:spPr>
          <a:xfrm>
            <a:off x="22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3" name="Google Shape;143;p35"/>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2_Custom Layout">
  <p:cSld name="2_Custom Layout">
    <p:spTree>
      <p:nvGrpSpPr>
        <p:cNvPr id="1" name="Shape 144"/>
        <p:cNvGrpSpPr/>
        <p:nvPr/>
      </p:nvGrpSpPr>
      <p:grpSpPr>
        <a:xfrm>
          <a:off x="0" y="0"/>
          <a:ext cx="0" cy="0"/>
          <a:chOff x="0" y="0"/>
          <a:chExt cx="0" cy="0"/>
        </a:xfrm>
      </p:grpSpPr>
      <p:sp>
        <p:nvSpPr>
          <p:cNvPr id="145" name="Google Shape;145;p36"/>
          <p:cNvSpPr/>
          <p:nvPr/>
        </p:nvSpPr>
        <p:spPr>
          <a:xfrm>
            <a:off x="4680" y="0"/>
            <a:ext cx="12191999" cy="230924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46" name="Google Shape;146;p36"/>
          <p:cNvSpPr/>
          <p:nvPr/>
        </p:nvSpPr>
        <p:spPr>
          <a:xfrm>
            <a:off x="1007819" y="319215"/>
            <a:ext cx="10185721" cy="1444625"/>
          </a:xfrm>
          <a:prstGeom prst="rect">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pic>
        <p:nvPicPr>
          <p:cNvPr id="147" name="Google Shape;147;p36" descr="A picture containing mollusk, insect&#10;&#10;Description automatically generated"/>
          <p:cNvPicPr preferRelativeResize="0"/>
          <p:nvPr/>
        </p:nvPicPr>
        <p:blipFill rotWithShape="1">
          <a:blip r:embed="rId2">
            <a:alphaModFix/>
          </a:blip>
          <a:srcRect/>
          <a:stretch/>
        </p:blipFill>
        <p:spPr>
          <a:xfrm>
            <a:off x="5496902" y="1631192"/>
            <a:ext cx="1207554" cy="354511"/>
          </a:xfrm>
          <a:prstGeom prst="rect">
            <a:avLst/>
          </a:prstGeom>
          <a:noFill/>
          <a:ln>
            <a:noFill/>
          </a:ln>
        </p:spPr>
      </p:pic>
      <p:sp>
        <p:nvSpPr>
          <p:cNvPr id="148" name="Google Shape;148;p36"/>
          <p:cNvSpPr txBox="1">
            <a:spLocks noGrp="1"/>
          </p:cNvSpPr>
          <p:nvPr>
            <p:ph type="title"/>
          </p:nvPr>
        </p:nvSpPr>
        <p:spPr>
          <a:xfrm>
            <a:off x="381000" y="381000"/>
            <a:ext cx="114300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accent3"/>
              </a:buClr>
              <a:buSzPts val="4400"/>
              <a:buFont typeface="Libre Baskervill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9" name="Google Shape;149;p36"/>
          <p:cNvSpPr txBox="1">
            <a:spLocks noGrp="1"/>
          </p:cNvSpPr>
          <p:nvPr>
            <p:ph type="ftr" idx="11"/>
          </p:nvPr>
        </p:nvSpPr>
        <p:spPr>
          <a:xfrm>
            <a:off x="22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36"/>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51" name="Google Shape;151;p36"/>
          <p:cNvSpPr txBox="1">
            <a:spLocks noGrp="1"/>
          </p:cNvSpPr>
          <p:nvPr>
            <p:ph type="body" idx="1"/>
          </p:nvPr>
        </p:nvSpPr>
        <p:spPr>
          <a:xfrm>
            <a:off x="975360" y="2615184"/>
            <a:ext cx="10241280" cy="331927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52"/>
        <p:cNvGrpSpPr/>
        <p:nvPr/>
      </p:nvGrpSpPr>
      <p:grpSpPr>
        <a:xfrm>
          <a:off x="0" y="0"/>
          <a:ext cx="0" cy="0"/>
          <a:chOff x="0" y="0"/>
          <a:chExt cx="0" cy="0"/>
        </a:xfrm>
      </p:grpSpPr>
      <p:sp>
        <p:nvSpPr>
          <p:cNvPr id="153" name="Google Shape;153;p37"/>
          <p:cNvSpPr/>
          <p:nvPr/>
        </p:nvSpPr>
        <p:spPr>
          <a:xfrm>
            <a:off x="0" y="0"/>
            <a:ext cx="4873752" cy="6869575"/>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pic>
        <p:nvPicPr>
          <p:cNvPr id="154" name="Google Shape;154;p37" descr="A close-up of a tree&#10;&#10;Description automatically generated with medium confidence"/>
          <p:cNvPicPr preferRelativeResize="0"/>
          <p:nvPr/>
        </p:nvPicPr>
        <p:blipFill rotWithShape="1">
          <a:blip r:embed="rId2">
            <a:alphaModFix/>
          </a:blip>
          <a:srcRect/>
          <a:stretch/>
        </p:blipFill>
        <p:spPr>
          <a:xfrm rot="2866459" flipH="1">
            <a:off x="2282032" y="1589693"/>
            <a:ext cx="970220" cy="2236127"/>
          </a:xfrm>
          <a:prstGeom prst="rect">
            <a:avLst/>
          </a:prstGeom>
          <a:noFill/>
          <a:ln>
            <a:noFill/>
          </a:ln>
        </p:spPr>
      </p:pic>
      <p:sp>
        <p:nvSpPr>
          <p:cNvPr id="155" name="Google Shape;155;p37"/>
          <p:cNvSpPr txBox="1">
            <a:spLocks noGrp="1"/>
          </p:cNvSpPr>
          <p:nvPr>
            <p:ph type="title"/>
          </p:nvPr>
        </p:nvSpPr>
        <p:spPr>
          <a:xfrm>
            <a:off x="6291072" y="978408"/>
            <a:ext cx="4974336" cy="132588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accent3"/>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6" name="Google Shape;156;p37"/>
          <p:cNvSpPr txBox="1">
            <a:spLocks noGrp="1"/>
          </p:cNvSpPr>
          <p:nvPr>
            <p:ph type="ftr" idx="11"/>
          </p:nvPr>
        </p:nvSpPr>
        <p:spPr>
          <a:xfrm>
            <a:off x="22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7" name="Google Shape;157;p37"/>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58" name="Google Shape;158;p37"/>
          <p:cNvSpPr txBox="1">
            <a:spLocks noGrp="1"/>
          </p:cNvSpPr>
          <p:nvPr>
            <p:ph type="body" idx="1"/>
          </p:nvPr>
        </p:nvSpPr>
        <p:spPr>
          <a:xfrm>
            <a:off x="6291072" y="2322576"/>
            <a:ext cx="5065776" cy="448056"/>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SzPts val="2000"/>
              <a:buFont typeface="Arial"/>
              <a:buNone/>
              <a:defRPr sz="2000" b="0">
                <a:latin typeface="Libre Baskerville"/>
                <a:ea typeface="Libre Baskerville"/>
                <a:cs typeface="Libre Baskerville"/>
                <a:sym typeface="Libre Baskerville"/>
              </a:defRPr>
            </a:lvl1pPr>
            <a:lvl2pPr marL="914400" lvl="1" indent="-228600" algn="l">
              <a:lnSpc>
                <a:spcPct val="90000"/>
              </a:lnSpc>
              <a:spcBef>
                <a:spcPts val="500"/>
              </a:spcBef>
              <a:spcAft>
                <a:spcPts val="0"/>
              </a:spcAft>
              <a:buSzPts val="2000"/>
              <a:buNone/>
              <a:defRPr sz="2000" b="1"/>
            </a:lvl2pPr>
            <a:lvl3pPr marL="1371600" lvl="2" indent="-228600" algn="l">
              <a:lnSpc>
                <a:spcPct val="90000"/>
              </a:lnSpc>
              <a:spcBef>
                <a:spcPts val="500"/>
              </a:spcBef>
              <a:spcAft>
                <a:spcPts val="0"/>
              </a:spcAft>
              <a:buSzPts val="1800"/>
              <a:buNone/>
              <a:defRPr sz="1800" b="1"/>
            </a:lvl3pPr>
            <a:lvl4pPr marL="1828800" lvl="3" indent="-228600" algn="l">
              <a:lnSpc>
                <a:spcPct val="90000"/>
              </a:lnSpc>
              <a:spcBef>
                <a:spcPts val="500"/>
              </a:spcBef>
              <a:spcAft>
                <a:spcPts val="0"/>
              </a:spcAft>
              <a:buSzPts val="1600"/>
              <a:buNone/>
              <a:defRPr sz="1600" b="1"/>
            </a:lvl4pPr>
            <a:lvl5pPr marL="2286000" lvl="4" indent="-228600" algn="l">
              <a:lnSpc>
                <a:spcPct val="90000"/>
              </a:lnSpc>
              <a:spcBef>
                <a:spcPts val="5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59" name="Google Shape;159;p37"/>
          <p:cNvSpPr txBox="1">
            <a:spLocks noGrp="1"/>
          </p:cNvSpPr>
          <p:nvPr>
            <p:ph type="body" idx="2"/>
          </p:nvPr>
        </p:nvSpPr>
        <p:spPr>
          <a:xfrm>
            <a:off x="6289612" y="2770632"/>
            <a:ext cx="5065776" cy="1554480"/>
          </a:xfrm>
          <a:prstGeom prst="rect">
            <a:avLst/>
          </a:prstGeom>
          <a:noFill/>
          <a:ln>
            <a:noFill/>
          </a:ln>
        </p:spPr>
        <p:txBody>
          <a:bodyPr spcFirstLastPara="1" wrap="square" lIns="91425" tIns="45700" rIns="91425" bIns="45700" anchor="t" anchorCtr="0">
            <a:normAutofit/>
          </a:bodyPr>
          <a:lstStyle>
            <a:lvl1pPr marL="457200" lvl="0" indent="-330200" algn="l">
              <a:lnSpc>
                <a:spcPct val="90000"/>
              </a:lnSpc>
              <a:spcBef>
                <a:spcPts val="1000"/>
              </a:spcBef>
              <a:spcAft>
                <a:spcPts val="0"/>
              </a:spcAft>
              <a:buClr>
                <a:srgbClr val="73292A"/>
              </a:buClr>
              <a:buSzPts val="1600"/>
              <a:buFont typeface="Arial"/>
              <a:buChar char="•"/>
              <a:defRPr sz="1600"/>
            </a:lvl1pPr>
            <a:lvl2pPr marL="914400" lvl="1" indent="-317500" algn="l">
              <a:lnSpc>
                <a:spcPct val="90000"/>
              </a:lnSpc>
              <a:spcBef>
                <a:spcPts val="500"/>
              </a:spcBef>
              <a:spcAft>
                <a:spcPts val="0"/>
              </a:spcAft>
              <a:buClr>
                <a:srgbClr val="73292A"/>
              </a:buClr>
              <a:buSzPts val="1400"/>
              <a:buFont typeface="Arial"/>
              <a:buChar char="•"/>
              <a:defRPr sz="1400"/>
            </a:lvl2pPr>
            <a:lvl3pPr marL="1371600" lvl="2" indent="-304800" algn="l">
              <a:lnSpc>
                <a:spcPct val="90000"/>
              </a:lnSpc>
              <a:spcBef>
                <a:spcPts val="500"/>
              </a:spcBef>
              <a:spcAft>
                <a:spcPts val="0"/>
              </a:spcAft>
              <a:buClr>
                <a:srgbClr val="73292A"/>
              </a:buClr>
              <a:buSzPts val="1200"/>
              <a:buFont typeface="Arial"/>
              <a:buChar char="•"/>
              <a:defRPr sz="1200"/>
            </a:lvl3pPr>
            <a:lvl4pPr marL="1828800" lvl="3" indent="-298450" algn="l">
              <a:lnSpc>
                <a:spcPct val="90000"/>
              </a:lnSpc>
              <a:spcBef>
                <a:spcPts val="500"/>
              </a:spcBef>
              <a:spcAft>
                <a:spcPts val="0"/>
              </a:spcAft>
              <a:buClr>
                <a:srgbClr val="73292A"/>
              </a:buClr>
              <a:buSzPts val="1100"/>
              <a:buFont typeface="Arial"/>
              <a:buChar char="•"/>
              <a:defRPr sz="1100"/>
            </a:lvl4pPr>
            <a:lvl5pPr marL="2286000" lvl="4" indent="-298450" algn="l">
              <a:lnSpc>
                <a:spcPct val="90000"/>
              </a:lnSpc>
              <a:spcBef>
                <a:spcPts val="500"/>
              </a:spcBef>
              <a:spcAft>
                <a:spcPts val="0"/>
              </a:spcAft>
              <a:buClr>
                <a:srgbClr val="73292A"/>
              </a:buClr>
              <a:buSzPts val="1100"/>
              <a:buFont typeface="Arial"/>
              <a:buChar char="•"/>
              <a:defRPr sz="11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0" name="Google Shape;160;p37"/>
          <p:cNvSpPr txBox="1">
            <a:spLocks noGrp="1"/>
          </p:cNvSpPr>
          <p:nvPr>
            <p:ph type="body" idx="3"/>
          </p:nvPr>
        </p:nvSpPr>
        <p:spPr>
          <a:xfrm>
            <a:off x="6289612" y="4361688"/>
            <a:ext cx="5065776" cy="448056"/>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SzPts val="2000"/>
              <a:buFont typeface="Arial"/>
              <a:buNone/>
              <a:defRPr sz="2000" b="0">
                <a:latin typeface="Libre Baskerville"/>
                <a:ea typeface="Libre Baskerville"/>
                <a:cs typeface="Libre Baskerville"/>
                <a:sym typeface="Libre Baskerville"/>
              </a:defRPr>
            </a:lvl1pPr>
            <a:lvl2pPr marL="914400" lvl="1" indent="-228600" algn="l">
              <a:lnSpc>
                <a:spcPct val="90000"/>
              </a:lnSpc>
              <a:spcBef>
                <a:spcPts val="500"/>
              </a:spcBef>
              <a:spcAft>
                <a:spcPts val="0"/>
              </a:spcAft>
              <a:buSzPts val="2000"/>
              <a:buNone/>
              <a:defRPr sz="2000" b="1"/>
            </a:lvl2pPr>
            <a:lvl3pPr marL="1371600" lvl="2" indent="-228600" algn="l">
              <a:lnSpc>
                <a:spcPct val="90000"/>
              </a:lnSpc>
              <a:spcBef>
                <a:spcPts val="500"/>
              </a:spcBef>
              <a:spcAft>
                <a:spcPts val="0"/>
              </a:spcAft>
              <a:buSzPts val="1800"/>
              <a:buNone/>
              <a:defRPr sz="1800" b="1"/>
            </a:lvl3pPr>
            <a:lvl4pPr marL="1828800" lvl="3" indent="-228600" algn="l">
              <a:lnSpc>
                <a:spcPct val="90000"/>
              </a:lnSpc>
              <a:spcBef>
                <a:spcPts val="500"/>
              </a:spcBef>
              <a:spcAft>
                <a:spcPts val="0"/>
              </a:spcAft>
              <a:buSzPts val="1600"/>
              <a:buNone/>
              <a:defRPr sz="1600" b="1"/>
            </a:lvl4pPr>
            <a:lvl5pPr marL="2286000" lvl="4" indent="-228600" algn="l">
              <a:lnSpc>
                <a:spcPct val="90000"/>
              </a:lnSpc>
              <a:spcBef>
                <a:spcPts val="5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61" name="Google Shape;161;p37"/>
          <p:cNvSpPr txBox="1">
            <a:spLocks noGrp="1"/>
          </p:cNvSpPr>
          <p:nvPr>
            <p:ph type="body" idx="4"/>
          </p:nvPr>
        </p:nvSpPr>
        <p:spPr>
          <a:xfrm>
            <a:off x="6289612" y="4791456"/>
            <a:ext cx="5065776" cy="1408176"/>
          </a:xfrm>
          <a:prstGeom prst="rect">
            <a:avLst/>
          </a:prstGeom>
          <a:noFill/>
          <a:ln>
            <a:noFill/>
          </a:ln>
        </p:spPr>
        <p:txBody>
          <a:bodyPr spcFirstLastPara="1" wrap="square" lIns="91425" tIns="45700" rIns="91425" bIns="45700" anchor="t" anchorCtr="0">
            <a:normAutofit/>
          </a:bodyPr>
          <a:lstStyle>
            <a:lvl1pPr marL="457200" lvl="0" indent="-330200" algn="l">
              <a:lnSpc>
                <a:spcPct val="90000"/>
              </a:lnSpc>
              <a:spcBef>
                <a:spcPts val="1000"/>
              </a:spcBef>
              <a:spcAft>
                <a:spcPts val="0"/>
              </a:spcAft>
              <a:buClr>
                <a:srgbClr val="73292A"/>
              </a:buClr>
              <a:buSzPts val="1600"/>
              <a:buChar char="•"/>
              <a:defRPr sz="1600"/>
            </a:lvl1pPr>
            <a:lvl2pPr marL="914400" lvl="1" indent="-317500" algn="l">
              <a:lnSpc>
                <a:spcPct val="90000"/>
              </a:lnSpc>
              <a:spcBef>
                <a:spcPts val="500"/>
              </a:spcBef>
              <a:spcAft>
                <a:spcPts val="0"/>
              </a:spcAft>
              <a:buClr>
                <a:srgbClr val="73292A"/>
              </a:buClr>
              <a:buSzPts val="1400"/>
              <a:buChar char="•"/>
              <a:defRPr sz="1400"/>
            </a:lvl2pPr>
            <a:lvl3pPr marL="1371600" lvl="2" indent="-304800" algn="l">
              <a:lnSpc>
                <a:spcPct val="90000"/>
              </a:lnSpc>
              <a:spcBef>
                <a:spcPts val="500"/>
              </a:spcBef>
              <a:spcAft>
                <a:spcPts val="0"/>
              </a:spcAft>
              <a:buClr>
                <a:srgbClr val="73292A"/>
              </a:buClr>
              <a:buSzPts val="1200"/>
              <a:buChar char="•"/>
              <a:defRPr sz="1200"/>
            </a:lvl3pPr>
            <a:lvl4pPr marL="1828800" lvl="3" indent="-298450" algn="l">
              <a:lnSpc>
                <a:spcPct val="90000"/>
              </a:lnSpc>
              <a:spcBef>
                <a:spcPts val="500"/>
              </a:spcBef>
              <a:spcAft>
                <a:spcPts val="0"/>
              </a:spcAft>
              <a:buClr>
                <a:srgbClr val="73292A"/>
              </a:buClr>
              <a:buSzPts val="1100"/>
              <a:buChar char="•"/>
              <a:defRPr sz="1100"/>
            </a:lvl4pPr>
            <a:lvl5pPr marL="2286000" lvl="4" indent="-298450" algn="l">
              <a:lnSpc>
                <a:spcPct val="90000"/>
              </a:lnSpc>
              <a:spcBef>
                <a:spcPts val="500"/>
              </a:spcBef>
              <a:spcAft>
                <a:spcPts val="0"/>
              </a:spcAft>
              <a:buClr>
                <a:srgbClr val="73292A"/>
              </a:buClr>
              <a:buSzPts val="1100"/>
              <a:buChar char="•"/>
              <a:defRPr sz="11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162" name="Google Shape;162;p37" descr="A group of flowers&#10;&#10;Description automatically generated with low confidence"/>
          <p:cNvPicPr preferRelativeResize="0"/>
          <p:nvPr/>
        </p:nvPicPr>
        <p:blipFill rotWithShape="1">
          <a:blip r:embed="rId3">
            <a:alphaModFix/>
          </a:blip>
          <a:srcRect/>
          <a:stretch/>
        </p:blipFill>
        <p:spPr>
          <a:xfrm flipH="1">
            <a:off x="1019083" y="2260473"/>
            <a:ext cx="1245309" cy="2314810"/>
          </a:xfrm>
          <a:prstGeom prst="rect">
            <a:avLst/>
          </a:prstGeom>
          <a:noFill/>
          <a:ln>
            <a:noFill/>
          </a:ln>
        </p:spPr>
      </p:pic>
      <p:sp>
        <p:nvSpPr>
          <p:cNvPr id="163" name="Google Shape;163;p37"/>
          <p:cNvSpPr txBox="1">
            <a:spLocks noGrp="1"/>
          </p:cNvSpPr>
          <p:nvPr>
            <p:ph type="body" idx="5"/>
          </p:nvPr>
        </p:nvSpPr>
        <p:spPr>
          <a:xfrm>
            <a:off x="466344" y="1426464"/>
            <a:ext cx="3922776" cy="4242816"/>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0"/>
              </a:spcBef>
              <a:spcAft>
                <a:spcPts val="0"/>
              </a:spcAft>
              <a:buSzPts val="30000"/>
              <a:buNone/>
              <a:defRPr sz="30000">
                <a:solidFill>
                  <a:schemeClr val="lt1"/>
                </a:solidFill>
                <a:latin typeface="Libre Baskerville"/>
                <a:ea typeface="Libre Baskerville"/>
                <a:cs typeface="Libre Baskerville"/>
                <a:sym typeface="Libre Baskerville"/>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Comparison" type="twoTxTwoObj">
  <p:cSld name="TWO_OBJECTS_WITH_TEXT">
    <p:bg>
      <p:bgPr>
        <a:solidFill>
          <a:schemeClr val="dk2"/>
        </a:solidFill>
        <a:effectLst/>
      </p:bgPr>
    </p:bg>
    <p:spTree>
      <p:nvGrpSpPr>
        <p:cNvPr id="1" name="Shape 164"/>
        <p:cNvGrpSpPr/>
        <p:nvPr/>
      </p:nvGrpSpPr>
      <p:grpSpPr>
        <a:xfrm>
          <a:off x="0" y="0"/>
          <a:ext cx="0" cy="0"/>
          <a:chOff x="0" y="0"/>
          <a:chExt cx="0" cy="0"/>
        </a:xfrm>
      </p:grpSpPr>
      <p:sp>
        <p:nvSpPr>
          <p:cNvPr id="165" name="Google Shape;165;p38"/>
          <p:cNvSpPr/>
          <p:nvPr/>
        </p:nvSpPr>
        <p:spPr>
          <a:xfrm>
            <a:off x="491679" y="319214"/>
            <a:ext cx="11208641" cy="5857749"/>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cxnSp>
        <p:nvCxnSpPr>
          <p:cNvPr id="166" name="Google Shape;166;p38"/>
          <p:cNvCxnSpPr/>
          <p:nvPr/>
        </p:nvCxnSpPr>
        <p:spPr>
          <a:xfrm>
            <a:off x="837235" y="1767119"/>
            <a:ext cx="10516564" cy="0"/>
          </a:xfrm>
          <a:prstGeom prst="straightConnector1">
            <a:avLst/>
          </a:prstGeom>
          <a:noFill/>
          <a:ln w="12700" cap="flat" cmpd="sng">
            <a:solidFill>
              <a:schemeClr val="accent1"/>
            </a:solidFill>
            <a:prstDash val="solid"/>
            <a:miter lim="800000"/>
            <a:headEnd type="none" w="sm" len="sm"/>
            <a:tailEnd type="none" w="sm" len="sm"/>
          </a:ln>
        </p:spPr>
      </p:cxnSp>
      <p:pic>
        <p:nvPicPr>
          <p:cNvPr id="167" name="Google Shape;167;p38" descr="A picture containing mollusk, insect&#10;&#10;Description automatically generated"/>
          <p:cNvPicPr preferRelativeResize="0"/>
          <p:nvPr/>
        </p:nvPicPr>
        <p:blipFill rotWithShape="1">
          <a:blip r:embed="rId2">
            <a:alphaModFix/>
          </a:blip>
          <a:srcRect/>
          <a:stretch/>
        </p:blipFill>
        <p:spPr>
          <a:xfrm>
            <a:off x="5495658" y="1631192"/>
            <a:ext cx="1207554" cy="354511"/>
          </a:xfrm>
          <a:prstGeom prst="rect">
            <a:avLst/>
          </a:prstGeom>
          <a:noFill/>
          <a:ln>
            <a:noFill/>
          </a:ln>
        </p:spPr>
      </p:pic>
      <p:sp>
        <p:nvSpPr>
          <p:cNvPr id="168" name="Google Shape;168;p3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accent3"/>
              </a:buClr>
              <a:buSzPts val="4400"/>
              <a:buFont typeface="Libre Baskervill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9" name="Google Shape;169;p38"/>
          <p:cNvSpPr txBox="1">
            <a:spLocks noGrp="1"/>
          </p:cNvSpPr>
          <p:nvPr>
            <p:ph type="body" idx="1"/>
          </p:nvPr>
        </p:nvSpPr>
        <p:spPr>
          <a:xfrm>
            <a:off x="1124712" y="2161563"/>
            <a:ext cx="3200400" cy="427797"/>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SzPts val="2000"/>
              <a:buNone/>
              <a:defRPr sz="2000" b="0">
                <a:latin typeface="Libre Baskerville"/>
                <a:ea typeface="Libre Baskerville"/>
                <a:cs typeface="Libre Baskerville"/>
                <a:sym typeface="Libre Baskerville"/>
              </a:defRPr>
            </a:lvl1pPr>
            <a:lvl2pPr marL="914400" lvl="1" indent="-228600" algn="l">
              <a:lnSpc>
                <a:spcPct val="90000"/>
              </a:lnSpc>
              <a:spcBef>
                <a:spcPts val="500"/>
              </a:spcBef>
              <a:spcAft>
                <a:spcPts val="0"/>
              </a:spcAft>
              <a:buSzPts val="2000"/>
              <a:buNone/>
              <a:defRPr sz="2000" b="1"/>
            </a:lvl2pPr>
            <a:lvl3pPr marL="1371600" lvl="2" indent="-228600" algn="l">
              <a:lnSpc>
                <a:spcPct val="90000"/>
              </a:lnSpc>
              <a:spcBef>
                <a:spcPts val="500"/>
              </a:spcBef>
              <a:spcAft>
                <a:spcPts val="0"/>
              </a:spcAft>
              <a:buSzPts val="1800"/>
              <a:buNone/>
              <a:defRPr sz="1800" b="1"/>
            </a:lvl3pPr>
            <a:lvl4pPr marL="1828800" lvl="3" indent="-228600" algn="l">
              <a:lnSpc>
                <a:spcPct val="90000"/>
              </a:lnSpc>
              <a:spcBef>
                <a:spcPts val="500"/>
              </a:spcBef>
              <a:spcAft>
                <a:spcPts val="0"/>
              </a:spcAft>
              <a:buSzPts val="1600"/>
              <a:buNone/>
              <a:defRPr sz="1600" b="1"/>
            </a:lvl4pPr>
            <a:lvl5pPr marL="2286000" lvl="4" indent="-228600" algn="l">
              <a:lnSpc>
                <a:spcPct val="90000"/>
              </a:lnSpc>
              <a:spcBef>
                <a:spcPts val="5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70" name="Google Shape;170;p38"/>
          <p:cNvSpPr txBox="1">
            <a:spLocks noGrp="1"/>
          </p:cNvSpPr>
          <p:nvPr>
            <p:ph type="body" idx="2"/>
          </p:nvPr>
        </p:nvSpPr>
        <p:spPr>
          <a:xfrm>
            <a:off x="1124712" y="2629116"/>
            <a:ext cx="3200400" cy="3320861"/>
          </a:xfrm>
          <a:prstGeom prst="rect">
            <a:avLst/>
          </a:prstGeom>
          <a:noFill/>
          <a:ln>
            <a:noFill/>
          </a:ln>
        </p:spPr>
        <p:txBody>
          <a:bodyPr spcFirstLastPara="1" wrap="square" lIns="91425" tIns="45700" rIns="91425" bIns="45700" anchor="t" anchorCtr="0">
            <a:normAutofit/>
          </a:bodyPr>
          <a:lstStyle>
            <a:lvl1pPr marL="457200" lvl="0" indent="-330200" algn="l">
              <a:lnSpc>
                <a:spcPct val="90000"/>
              </a:lnSpc>
              <a:spcBef>
                <a:spcPts val="1000"/>
              </a:spcBef>
              <a:spcAft>
                <a:spcPts val="0"/>
              </a:spcAft>
              <a:buClr>
                <a:srgbClr val="73292A"/>
              </a:buClr>
              <a:buSzPts val="1600"/>
              <a:buFont typeface="Arial"/>
              <a:buChar char="•"/>
              <a:defRPr sz="1600"/>
            </a:lvl1pPr>
            <a:lvl2pPr marL="914400" lvl="1" indent="-317500" algn="l">
              <a:lnSpc>
                <a:spcPct val="90000"/>
              </a:lnSpc>
              <a:spcBef>
                <a:spcPts val="500"/>
              </a:spcBef>
              <a:spcAft>
                <a:spcPts val="0"/>
              </a:spcAft>
              <a:buClr>
                <a:srgbClr val="73292A"/>
              </a:buClr>
              <a:buSzPts val="1400"/>
              <a:buFont typeface="Arial"/>
              <a:buChar char="•"/>
              <a:defRPr sz="1400"/>
            </a:lvl2pPr>
            <a:lvl3pPr marL="1371600" lvl="2" indent="-304800" algn="l">
              <a:lnSpc>
                <a:spcPct val="90000"/>
              </a:lnSpc>
              <a:spcBef>
                <a:spcPts val="500"/>
              </a:spcBef>
              <a:spcAft>
                <a:spcPts val="0"/>
              </a:spcAft>
              <a:buClr>
                <a:srgbClr val="73292A"/>
              </a:buClr>
              <a:buSzPts val="1200"/>
              <a:buFont typeface="Arial"/>
              <a:buChar char="•"/>
              <a:defRPr sz="1200"/>
            </a:lvl3pPr>
            <a:lvl4pPr marL="1828800" lvl="3" indent="-298450" algn="l">
              <a:lnSpc>
                <a:spcPct val="90000"/>
              </a:lnSpc>
              <a:spcBef>
                <a:spcPts val="500"/>
              </a:spcBef>
              <a:spcAft>
                <a:spcPts val="0"/>
              </a:spcAft>
              <a:buClr>
                <a:srgbClr val="73292A"/>
              </a:buClr>
              <a:buSzPts val="1100"/>
              <a:buFont typeface="Arial"/>
              <a:buChar char="•"/>
              <a:defRPr sz="1100"/>
            </a:lvl4pPr>
            <a:lvl5pPr marL="2286000" lvl="4" indent="-298450" algn="l">
              <a:lnSpc>
                <a:spcPct val="90000"/>
              </a:lnSpc>
              <a:spcBef>
                <a:spcPts val="500"/>
              </a:spcBef>
              <a:spcAft>
                <a:spcPts val="0"/>
              </a:spcAft>
              <a:buClr>
                <a:srgbClr val="73292A"/>
              </a:buClr>
              <a:buSzPts val="1100"/>
              <a:buFont typeface="Arial"/>
              <a:buChar char="•"/>
              <a:defRPr sz="11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1" name="Google Shape;171;p38"/>
          <p:cNvSpPr txBox="1">
            <a:spLocks noGrp="1"/>
          </p:cNvSpPr>
          <p:nvPr>
            <p:ph type="body" idx="3"/>
          </p:nvPr>
        </p:nvSpPr>
        <p:spPr>
          <a:xfrm>
            <a:off x="4498848" y="2161563"/>
            <a:ext cx="3200400" cy="427797"/>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SzPts val="2000"/>
              <a:buNone/>
              <a:defRPr sz="2000" b="0">
                <a:latin typeface="Libre Baskerville"/>
                <a:ea typeface="Libre Baskerville"/>
                <a:cs typeface="Libre Baskerville"/>
                <a:sym typeface="Libre Baskerville"/>
              </a:defRPr>
            </a:lvl1pPr>
            <a:lvl2pPr marL="914400" lvl="1" indent="-228600" algn="l">
              <a:lnSpc>
                <a:spcPct val="90000"/>
              </a:lnSpc>
              <a:spcBef>
                <a:spcPts val="500"/>
              </a:spcBef>
              <a:spcAft>
                <a:spcPts val="0"/>
              </a:spcAft>
              <a:buSzPts val="2000"/>
              <a:buNone/>
              <a:defRPr sz="2000" b="1"/>
            </a:lvl2pPr>
            <a:lvl3pPr marL="1371600" lvl="2" indent="-228600" algn="l">
              <a:lnSpc>
                <a:spcPct val="90000"/>
              </a:lnSpc>
              <a:spcBef>
                <a:spcPts val="500"/>
              </a:spcBef>
              <a:spcAft>
                <a:spcPts val="0"/>
              </a:spcAft>
              <a:buSzPts val="1800"/>
              <a:buNone/>
              <a:defRPr sz="1800" b="1"/>
            </a:lvl3pPr>
            <a:lvl4pPr marL="1828800" lvl="3" indent="-228600" algn="l">
              <a:lnSpc>
                <a:spcPct val="90000"/>
              </a:lnSpc>
              <a:spcBef>
                <a:spcPts val="500"/>
              </a:spcBef>
              <a:spcAft>
                <a:spcPts val="0"/>
              </a:spcAft>
              <a:buSzPts val="1600"/>
              <a:buNone/>
              <a:defRPr sz="1600" b="1"/>
            </a:lvl4pPr>
            <a:lvl5pPr marL="2286000" lvl="4" indent="-228600" algn="l">
              <a:lnSpc>
                <a:spcPct val="90000"/>
              </a:lnSpc>
              <a:spcBef>
                <a:spcPts val="5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72" name="Google Shape;172;p38"/>
          <p:cNvSpPr txBox="1">
            <a:spLocks noGrp="1"/>
          </p:cNvSpPr>
          <p:nvPr>
            <p:ph type="body" idx="4"/>
          </p:nvPr>
        </p:nvSpPr>
        <p:spPr>
          <a:xfrm>
            <a:off x="4498848" y="2629116"/>
            <a:ext cx="3200400" cy="3320861"/>
          </a:xfrm>
          <a:prstGeom prst="rect">
            <a:avLst/>
          </a:prstGeom>
          <a:noFill/>
          <a:ln>
            <a:noFill/>
          </a:ln>
        </p:spPr>
        <p:txBody>
          <a:bodyPr spcFirstLastPara="1" wrap="square" lIns="91425" tIns="45700" rIns="91425" bIns="45700" anchor="t" anchorCtr="0">
            <a:normAutofit/>
          </a:bodyPr>
          <a:lstStyle>
            <a:lvl1pPr marL="457200" lvl="0" indent="-330200" algn="l">
              <a:lnSpc>
                <a:spcPct val="90000"/>
              </a:lnSpc>
              <a:spcBef>
                <a:spcPts val="1000"/>
              </a:spcBef>
              <a:spcAft>
                <a:spcPts val="0"/>
              </a:spcAft>
              <a:buClr>
                <a:srgbClr val="73292A"/>
              </a:buClr>
              <a:buSzPts val="1600"/>
              <a:buChar char="•"/>
              <a:defRPr sz="1600"/>
            </a:lvl1pPr>
            <a:lvl2pPr marL="914400" lvl="1" indent="-317500" algn="l">
              <a:lnSpc>
                <a:spcPct val="90000"/>
              </a:lnSpc>
              <a:spcBef>
                <a:spcPts val="500"/>
              </a:spcBef>
              <a:spcAft>
                <a:spcPts val="0"/>
              </a:spcAft>
              <a:buClr>
                <a:srgbClr val="73292A"/>
              </a:buClr>
              <a:buSzPts val="1400"/>
              <a:buChar char="•"/>
              <a:defRPr sz="1400"/>
            </a:lvl2pPr>
            <a:lvl3pPr marL="1371600" lvl="2" indent="-304800" algn="l">
              <a:lnSpc>
                <a:spcPct val="90000"/>
              </a:lnSpc>
              <a:spcBef>
                <a:spcPts val="500"/>
              </a:spcBef>
              <a:spcAft>
                <a:spcPts val="0"/>
              </a:spcAft>
              <a:buClr>
                <a:srgbClr val="73292A"/>
              </a:buClr>
              <a:buSzPts val="1200"/>
              <a:buChar char="•"/>
              <a:defRPr sz="1200"/>
            </a:lvl3pPr>
            <a:lvl4pPr marL="1828800" lvl="3" indent="-298450" algn="l">
              <a:lnSpc>
                <a:spcPct val="90000"/>
              </a:lnSpc>
              <a:spcBef>
                <a:spcPts val="500"/>
              </a:spcBef>
              <a:spcAft>
                <a:spcPts val="0"/>
              </a:spcAft>
              <a:buClr>
                <a:srgbClr val="73292A"/>
              </a:buClr>
              <a:buSzPts val="1100"/>
              <a:buChar char="•"/>
              <a:defRPr sz="1100"/>
            </a:lvl4pPr>
            <a:lvl5pPr marL="2286000" lvl="4" indent="-298450" algn="l">
              <a:lnSpc>
                <a:spcPct val="90000"/>
              </a:lnSpc>
              <a:spcBef>
                <a:spcPts val="500"/>
              </a:spcBef>
              <a:spcAft>
                <a:spcPts val="0"/>
              </a:spcAft>
              <a:buClr>
                <a:srgbClr val="73292A"/>
              </a:buClr>
              <a:buSzPts val="1100"/>
              <a:buChar char="•"/>
              <a:defRPr sz="11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3" name="Google Shape;173;p38"/>
          <p:cNvSpPr txBox="1">
            <a:spLocks noGrp="1"/>
          </p:cNvSpPr>
          <p:nvPr>
            <p:ph type="ftr" idx="11"/>
          </p:nvPr>
        </p:nvSpPr>
        <p:spPr>
          <a:xfrm>
            <a:off x="22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4" name="Google Shape;174;p38"/>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75" name="Google Shape;175;p38"/>
          <p:cNvSpPr txBox="1">
            <a:spLocks noGrp="1"/>
          </p:cNvSpPr>
          <p:nvPr>
            <p:ph type="body" idx="5"/>
          </p:nvPr>
        </p:nvSpPr>
        <p:spPr>
          <a:xfrm>
            <a:off x="7909560" y="2161563"/>
            <a:ext cx="3200400" cy="427797"/>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SzPts val="2000"/>
              <a:buNone/>
              <a:defRPr sz="2000" b="0">
                <a:latin typeface="Libre Baskerville"/>
                <a:ea typeface="Libre Baskerville"/>
                <a:cs typeface="Libre Baskerville"/>
                <a:sym typeface="Libre Baskerville"/>
              </a:defRPr>
            </a:lvl1pPr>
            <a:lvl2pPr marL="914400" lvl="1" indent="-228600" algn="l">
              <a:lnSpc>
                <a:spcPct val="90000"/>
              </a:lnSpc>
              <a:spcBef>
                <a:spcPts val="500"/>
              </a:spcBef>
              <a:spcAft>
                <a:spcPts val="0"/>
              </a:spcAft>
              <a:buSzPts val="2000"/>
              <a:buNone/>
              <a:defRPr sz="2000" b="1"/>
            </a:lvl2pPr>
            <a:lvl3pPr marL="1371600" lvl="2" indent="-228600" algn="l">
              <a:lnSpc>
                <a:spcPct val="90000"/>
              </a:lnSpc>
              <a:spcBef>
                <a:spcPts val="500"/>
              </a:spcBef>
              <a:spcAft>
                <a:spcPts val="0"/>
              </a:spcAft>
              <a:buSzPts val="1800"/>
              <a:buNone/>
              <a:defRPr sz="1800" b="1"/>
            </a:lvl3pPr>
            <a:lvl4pPr marL="1828800" lvl="3" indent="-228600" algn="l">
              <a:lnSpc>
                <a:spcPct val="90000"/>
              </a:lnSpc>
              <a:spcBef>
                <a:spcPts val="500"/>
              </a:spcBef>
              <a:spcAft>
                <a:spcPts val="0"/>
              </a:spcAft>
              <a:buSzPts val="1600"/>
              <a:buNone/>
              <a:defRPr sz="1600" b="1"/>
            </a:lvl4pPr>
            <a:lvl5pPr marL="2286000" lvl="4" indent="-228600" algn="l">
              <a:lnSpc>
                <a:spcPct val="90000"/>
              </a:lnSpc>
              <a:spcBef>
                <a:spcPts val="5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76" name="Google Shape;176;p38"/>
          <p:cNvSpPr txBox="1">
            <a:spLocks noGrp="1"/>
          </p:cNvSpPr>
          <p:nvPr>
            <p:ph type="body" idx="6"/>
          </p:nvPr>
        </p:nvSpPr>
        <p:spPr>
          <a:xfrm>
            <a:off x="7909560" y="2629116"/>
            <a:ext cx="3200400" cy="3320861"/>
          </a:xfrm>
          <a:prstGeom prst="rect">
            <a:avLst/>
          </a:prstGeom>
          <a:noFill/>
          <a:ln>
            <a:noFill/>
          </a:ln>
        </p:spPr>
        <p:txBody>
          <a:bodyPr spcFirstLastPara="1" wrap="square" lIns="91425" tIns="45700" rIns="91425" bIns="45700" anchor="t" anchorCtr="0">
            <a:normAutofit/>
          </a:bodyPr>
          <a:lstStyle>
            <a:lvl1pPr marL="457200" lvl="0" indent="-330200" algn="l">
              <a:lnSpc>
                <a:spcPct val="90000"/>
              </a:lnSpc>
              <a:spcBef>
                <a:spcPts val="1000"/>
              </a:spcBef>
              <a:spcAft>
                <a:spcPts val="0"/>
              </a:spcAft>
              <a:buClr>
                <a:srgbClr val="73292A"/>
              </a:buClr>
              <a:buSzPts val="1600"/>
              <a:buChar char="•"/>
              <a:defRPr sz="1600"/>
            </a:lvl1pPr>
            <a:lvl2pPr marL="914400" lvl="1" indent="-317500" algn="l">
              <a:lnSpc>
                <a:spcPct val="90000"/>
              </a:lnSpc>
              <a:spcBef>
                <a:spcPts val="500"/>
              </a:spcBef>
              <a:spcAft>
                <a:spcPts val="0"/>
              </a:spcAft>
              <a:buClr>
                <a:srgbClr val="73292A"/>
              </a:buClr>
              <a:buSzPts val="1400"/>
              <a:buChar char="•"/>
              <a:defRPr sz="1400"/>
            </a:lvl2pPr>
            <a:lvl3pPr marL="1371600" lvl="2" indent="-304800" algn="l">
              <a:lnSpc>
                <a:spcPct val="90000"/>
              </a:lnSpc>
              <a:spcBef>
                <a:spcPts val="500"/>
              </a:spcBef>
              <a:spcAft>
                <a:spcPts val="0"/>
              </a:spcAft>
              <a:buClr>
                <a:srgbClr val="73292A"/>
              </a:buClr>
              <a:buSzPts val="1200"/>
              <a:buChar char="•"/>
              <a:defRPr sz="1200"/>
            </a:lvl3pPr>
            <a:lvl4pPr marL="1828800" lvl="3" indent="-298450" algn="l">
              <a:lnSpc>
                <a:spcPct val="90000"/>
              </a:lnSpc>
              <a:spcBef>
                <a:spcPts val="500"/>
              </a:spcBef>
              <a:spcAft>
                <a:spcPts val="0"/>
              </a:spcAft>
              <a:buClr>
                <a:srgbClr val="73292A"/>
              </a:buClr>
              <a:buSzPts val="1100"/>
              <a:buChar char="•"/>
              <a:defRPr sz="1100"/>
            </a:lvl4pPr>
            <a:lvl5pPr marL="2286000" lvl="4" indent="-298450" algn="l">
              <a:lnSpc>
                <a:spcPct val="90000"/>
              </a:lnSpc>
              <a:spcBef>
                <a:spcPts val="500"/>
              </a:spcBef>
              <a:spcAft>
                <a:spcPts val="0"/>
              </a:spcAft>
              <a:buClr>
                <a:srgbClr val="73292A"/>
              </a:buClr>
              <a:buSzPts val="1100"/>
              <a:buChar char="•"/>
              <a:defRPr sz="11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77"/>
        <p:cNvGrpSpPr/>
        <p:nvPr/>
      </p:nvGrpSpPr>
      <p:grpSpPr>
        <a:xfrm>
          <a:off x="0" y="0"/>
          <a:ext cx="0" cy="0"/>
          <a:chOff x="0" y="0"/>
          <a:chExt cx="0" cy="0"/>
        </a:xfrm>
      </p:grpSpPr>
      <p:sp>
        <p:nvSpPr>
          <p:cNvPr id="178" name="Google Shape;178;p39"/>
          <p:cNvSpPr/>
          <p:nvPr/>
        </p:nvSpPr>
        <p:spPr>
          <a:xfrm>
            <a:off x="4680" y="0"/>
            <a:ext cx="12191999" cy="230924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79" name="Google Shape;179;p39"/>
          <p:cNvSpPr/>
          <p:nvPr/>
        </p:nvSpPr>
        <p:spPr>
          <a:xfrm>
            <a:off x="1007819" y="319215"/>
            <a:ext cx="10185721" cy="1444625"/>
          </a:xfrm>
          <a:prstGeom prst="rect">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pic>
        <p:nvPicPr>
          <p:cNvPr id="180" name="Google Shape;180;p39" descr="A picture containing mollusk, insect&#10;&#10;Description automatically generated"/>
          <p:cNvPicPr preferRelativeResize="0"/>
          <p:nvPr/>
        </p:nvPicPr>
        <p:blipFill rotWithShape="1">
          <a:blip r:embed="rId2">
            <a:alphaModFix/>
          </a:blip>
          <a:srcRect/>
          <a:stretch/>
        </p:blipFill>
        <p:spPr>
          <a:xfrm>
            <a:off x="5496902" y="1631192"/>
            <a:ext cx="1207554" cy="354511"/>
          </a:xfrm>
          <a:prstGeom prst="rect">
            <a:avLst/>
          </a:prstGeom>
          <a:noFill/>
          <a:ln>
            <a:noFill/>
          </a:ln>
        </p:spPr>
      </p:pic>
      <p:sp>
        <p:nvSpPr>
          <p:cNvPr id="181" name="Google Shape;181;p39"/>
          <p:cNvSpPr txBox="1">
            <a:spLocks noGrp="1"/>
          </p:cNvSpPr>
          <p:nvPr>
            <p:ph type="title"/>
          </p:nvPr>
        </p:nvSpPr>
        <p:spPr>
          <a:xfrm>
            <a:off x="381000" y="381000"/>
            <a:ext cx="114300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accent3"/>
              </a:buClr>
              <a:buSzPts val="4400"/>
              <a:buFont typeface="Libre Baskervill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2" name="Google Shape;182;p39"/>
          <p:cNvSpPr txBox="1">
            <a:spLocks noGrp="1"/>
          </p:cNvSpPr>
          <p:nvPr>
            <p:ph type="body" idx="1"/>
          </p:nvPr>
        </p:nvSpPr>
        <p:spPr>
          <a:xfrm>
            <a:off x="838200" y="2628461"/>
            <a:ext cx="5181600" cy="35485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3" name="Google Shape;183;p39"/>
          <p:cNvSpPr txBox="1">
            <a:spLocks noGrp="1"/>
          </p:cNvSpPr>
          <p:nvPr>
            <p:ph type="body" idx="2"/>
          </p:nvPr>
        </p:nvSpPr>
        <p:spPr>
          <a:xfrm>
            <a:off x="6172200" y="2628461"/>
            <a:ext cx="5181600" cy="35485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4" name="Google Shape;184;p39"/>
          <p:cNvSpPr txBox="1">
            <a:spLocks noGrp="1"/>
          </p:cNvSpPr>
          <p:nvPr>
            <p:ph type="ftr" idx="11"/>
          </p:nvPr>
        </p:nvSpPr>
        <p:spPr>
          <a:xfrm>
            <a:off x="22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5" name="Google Shape;185;p39"/>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86"/>
        <p:cNvGrpSpPr/>
        <p:nvPr/>
      </p:nvGrpSpPr>
      <p:grpSpPr>
        <a:xfrm>
          <a:off x="0" y="0"/>
          <a:ext cx="0" cy="0"/>
          <a:chOff x="0" y="0"/>
          <a:chExt cx="0" cy="0"/>
        </a:xfrm>
      </p:grpSpPr>
      <p:sp>
        <p:nvSpPr>
          <p:cNvPr id="187" name="Google Shape;187;p40"/>
          <p:cNvSpPr/>
          <p:nvPr/>
        </p:nvSpPr>
        <p:spPr>
          <a:xfrm>
            <a:off x="4680" y="0"/>
            <a:ext cx="12191999" cy="2309247"/>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88" name="Google Shape;188;p40"/>
          <p:cNvSpPr/>
          <p:nvPr/>
        </p:nvSpPr>
        <p:spPr>
          <a:xfrm>
            <a:off x="1007819" y="319215"/>
            <a:ext cx="10185721" cy="1444625"/>
          </a:xfrm>
          <a:prstGeom prst="rect">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pic>
        <p:nvPicPr>
          <p:cNvPr id="189" name="Google Shape;189;p40" descr="A picture containing mollusk, insect&#10;&#10;Description automatically generated"/>
          <p:cNvPicPr preferRelativeResize="0"/>
          <p:nvPr/>
        </p:nvPicPr>
        <p:blipFill rotWithShape="1">
          <a:blip r:embed="rId2">
            <a:alphaModFix/>
          </a:blip>
          <a:srcRect/>
          <a:stretch/>
        </p:blipFill>
        <p:spPr>
          <a:xfrm>
            <a:off x="5496902" y="1631192"/>
            <a:ext cx="1207554" cy="354511"/>
          </a:xfrm>
          <a:prstGeom prst="rect">
            <a:avLst/>
          </a:prstGeom>
          <a:noFill/>
          <a:ln>
            <a:noFill/>
          </a:ln>
        </p:spPr>
      </p:pic>
      <p:sp>
        <p:nvSpPr>
          <p:cNvPr id="190" name="Google Shape;190;p40"/>
          <p:cNvSpPr txBox="1">
            <a:spLocks noGrp="1"/>
          </p:cNvSpPr>
          <p:nvPr>
            <p:ph type="title"/>
          </p:nvPr>
        </p:nvSpPr>
        <p:spPr>
          <a:xfrm>
            <a:off x="381000" y="381000"/>
            <a:ext cx="114300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accent3"/>
              </a:buClr>
              <a:buSzPts val="4400"/>
              <a:buFont typeface="Libre Baskervill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1" name="Google Shape;191;p40"/>
          <p:cNvSpPr txBox="1">
            <a:spLocks noGrp="1"/>
          </p:cNvSpPr>
          <p:nvPr>
            <p:ph type="ftr" idx="11"/>
          </p:nvPr>
        </p:nvSpPr>
        <p:spPr>
          <a:xfrm>
            <a:off x="22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2" name="Google Shape;192;p40"/>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93"/>
        <p:cNvGrpSpPr/>
        <p:nvPr/>
      </p:nvGrpSpPr>
      <p:grpSpPr>
        <a:xfrm>
          <a:off x="0" y="0"/>
          <a:ext cx="0" cy="0"/>
          <a:chOff x="0" y="0"/>
          <a:chExt cx="0" cy="0"/>
        </a:xfrm>
      </p:grpSpPr>
      <p:sp>
        <p:nvSpPr>
          <p:cNvPr id="194" name="Google Shape;194;p4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accent3"/>
              </a:buClr>
              <a:buSzPts val="3200"/>
              <a:buFont typeface="Libre Baskervil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5" name="Google Shape;195;p41"/>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SzPts val="3200"/>
              <a:buChar char="•"/>
              <a:defRPr sz="3200"/>
            </a:lvl1pPr>
            <a:lvl2pPr marL="914400" lvl="1" indent="-406400" algn="l">
              <a:lnSpc>
                <a:spcPct val="90000"/>
              </a:lnSpc>
              <a:spcBef>
                <a:spcPts val="500"/>
              </a:spcBef>
              <a:spcAft>
                <a:spcPts val="0"/>
              </a:spcAft>
              <a:buSzPts val="2800"/>
              <a:buChar char="•"/>
              <a:defRPr sz="2800"/>
            </a:lvl2pPr>
            <a:lvl3pPr marL="1371600" lvl="2" indent="-381000" algn="l">
              <a:lnSpc>
                <a:spcPct val="90000"/>
              </a:lnSpc>
              <a:spcBef>
                <a:spcPts val="500"/>
              </a:spcBef>
              <a:spcAft>
                <a:spcPts val="0"/>
              </a:spcAft>
              <a:buSzPts val="2400"/>
              <a:buChar char="•"/>
              <a:defRPr sz="2400"/>
            </a:lvl3pPr>
            <a:lvl4pPr marL="1828800" lvl="3" indent="-355600" algn="l">
              <a:lnSpc>
                <a:spcPct val="90000"/>
              </a:lnSpc>
              <a:spcBef>
                <a:spcPts val="500"/>
              </a:spcBef>
              <a:spcAft>
                <a:spcPts val="0"/>
              </a:spcAft>
              <a:buSzPts val="2000"/>
              <a:buChar char="•"/>
              <a:defRPr sz="2000"/>
            </a:lvl4pPr>
            <a:lvl5pPr marL="2286000" lvl="4" indent="-355600" algn="l">
              <a:lnSpc>
                <a:spcPct val="90000"/>
              </a:lnSpc>
              <a:spcBef>
                <a:spcPts val="500"/>
              </a:spcBef>
              <a:spcAft>
                <a:spcPts val="0"/>
              </a:spcAft>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96" name="Google Shape;196;p41"/>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SzPts val="1600"/>
              <a:buNone/>
              <a:defRPr sz="1600"/>
            </a:lvl1pPr>
            <a:lvl2pPr marL="914400" lvl="1" indent="-228600" algn="l">
              <a:lnSpc>
                <a:spcPct val="90000"/>
              </a:lnSpc>
              <a:spcBef>
                <a:spcPts val="500"/>
              </a:spcBef>
              <a:spcAft>
                <a:spcPts val="0"/>
              </a:spcAft>
              <a:buSzPts val="1400"/>
              <a:buNone/>
              <a:defRPr sz="1400"/>
            </a:lvl2pPr>
            <a:lvl3pPr marL="1371600" lvl="2" indent="-228600" algn="l">
              <a:lnSpc>
                <a:spcPct val="90000"/>
              </a:lnSpc>
              <a:spcBef>
                <a:spcPts val="500"/>
              </a:spcBef>
              <a:spcAft>
                <a:spcPts val="0"/>
              </a:spcAft>
              <a:buSzPts val="1200"/>
              <a:buNone/>
              <a:defRPr sz="1200"/>
            </a:lvl3pPr>
            <a:lvl4pPr marL="1828800" lvl="3" indent="-228600" algn="l">
              <a:lnSpc>
                <a:spcPct val="90000"/>
              </a:lnSpc>
              <a:spcBef>
                <a:spcPts val="500"/>
              </a:spcBef>
              <a:spcAft>
                <a:spcPts val="0"/>
              </a:spcAft>
              <a:buSzPts val="1000"/>
              <a:buNone/>
              <a:defRPr sz="1000"/>
            </a:lvl4pPr>
            <a:lvl5pPr marL="2286000" lvl="4" indent="-228600" algn="l">
              <a:lnSpc>
                <a:spcPct val="90000"/>
              </a:lnSpc>
              <a:spcBef>
                <a:spcPts val="5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97" name="Google Shape;197;p41"/>
          <p:cNvSpPr txBox="1">
            <a:spLocks noGrp="1"/>
          </p:cNvSpPr>
          <p:nvPr>
            <p:ph type="ftr" idx="11"/>
          </p:nvPr>
        </p:nvSpPr>
        <p:spPr>
          <a:xfrm>
            <a:off x="22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8" name="Google Shape;198;p41"/>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99"/>
        <p:cNvGrpSpPr/>
        <p:nvPr/>
      </p:nvGrpSpPr>
      <p:grpSpPr>
        <a:xfrm>
          <a:off x="0" y="0"/>
          <a:ext cx="0" cy="0"/>
          <a:chOff x="0" y="0"/>
          <a:chExt cx="0" cy="0"/>
        </a:xfrm>
      </p:grpSpPr>
      <p:sp>
        <p:nvSpPr>
          <p:cNvPr id="200" name="Google Shape;200;p4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accent3"/>
              </a:buClr>
              <a:buSzPts val="3200"/>
              <a:buFont typeface="Libre Baskervil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1" name="Google Shape;201;p42"/>
          <p:cNvSpPr>
            <a:spLocks noGrp="1"/>
          </p:cNvSpPr>
          <p:nvPr>
            <p:ph type="pic" idx="2"/>
          </p:nvPr>
        </p:nvSpPr>
        <p:spPr>
          <a:xfrm>
            <a:off x="5183188" y="987425"/>
            <a:ext cx="6172200" cy="4873625"/>
          </a:xfrm>
          <a:prstGeom prst="rect">
            <a:avLst/>
          </a:prstGeom>
          <a:noFill/>
          <a:ln>
            <a:noFill/>
          </a:ln>
        </p:spPr>
      </p:sp>
      <p:sp>
        <p:nvSpPr>
          <p:cNvPr id="202" name="Google Shape;202;p42"/>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SzPts val="1600"/>
              <a:buNone/>
              <a:defRPr sz="1600"/>
            </a:lvl1pPr>
            <a:lvl2pPr marL="914400" lvl="1" indent="-228600" algn="l">
              <a:lnSpc>
                <a:spcPct val="90000"/>
              </a:lnSpc>
              <a:spcBef>
                <a:spcPts val="500"/>
              </a:spcBef>
              <a:spcAft>
                <a:spcPts val="0"/>
              </a:spcAft>
              <a:buSzPts val="1400"/>
              <a:buNone/>
              <a:defRPr sz="1400"/>
            </a:lvl2pPr>
            <a:lvl3pPr marL="1371600" lvl="2" indent="-228600" algn="l">
              <a:lnSpc>
                <a:spcPct val="90000"/>
              </a:lnSpc>
              <a:spcBef>
                <a:spcPts val="500"/>
              </a:spcBef>
              <a:spcAft>
                <a:spcPts val="0"/>
              </a:spcAft>
              <a:buSzPts val="1200"/>
              <a:buNone/>
              <a:defRPr sz="1200"/>
            </a:lvl3pPr>
            <a:lvl4pPr marL="1828800" lvl="3" indent="-228600" algn="l">
              <a:lnSpc>
                <a:spcPct val="90000"/>
              </a:lnSpc>
              <a:spcBef>
                <a:spcPts val="500"/>
              </a:spcBef>
              <a:spcAft>
                <a:spcPts val="0"/>
              </a:spcAft>
              <a:buSzPts val="1000"/>
              <a:buNone/>
              <a:defRPr sz="1000"/>
            </a:lvl4pPr>
            <a:lvl5pPr marL="2286000" lvl="4" indent="-228600" algn="l">
              <a:lnSpc>
                <a:spcPct val="90000"/>
              </a:lnSpc>
              <a:spcBef>
                <a:spcPts val="5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03" name="Google Shape;203;p42"/>
          <p:cNvSpPr txBox="1">
            <a:spLocks noGrp="1"/>
          </p:cNvSpPr>
          <p:nvPr>
            <p:ph type="ftr" idx="11"/>
          </p:nvPr>
        </p:nvSpPr>
        <p:spPr>
          <a:xfrm>
            <a:off x="22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4" name="Google Shape;204;p42"/>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_Comparison">
  <p:cSld name="2_Comparison">
    <p:spTree>
      <p:nvGrpSpPr>
        <p:cNvPr id="1" name="Shape 24"/>
        <p:cNvGrpSpPr/>
        <p:nvPr/>
      </p:nvGrpSpPr>
      <p:grpSpPr>
        <a:xfrm>
          <a:off x="0" y="0"/>
          <a:ext cx="0" cy="0"/>
          <a:chOff x="0" y="0"/>
          <a:chExt cx="0" cy="0"/>
        </a:xfrm>
      </p:grpSpPr>
      <p:pic>
        <p:nvPicPr>
          <p:cNvPr id="25" name="Google Shape;25;p25" descr="A picture containing fabric&#10;&#10;Description automatically generated"/>
          <p:cNvPicPr preferRelativeResize="0"/>
          <p:nvPr/>
        </p:nvPicPr>
        <p:blipFill rotWithShape="1">
          <a:blip r:embed="rId2">
            <a:alphaModFix/>
          </a:blip>
          <a:srcRect/>
          <a:stretch/>
        </p:blipFill>
        <p:spPr>
          <a:xfrm>
            <a:off x="5667013" y="1162701"/>
            <a:ext cx="1562100" cy="4394200"/>
          </a:xfrm>
          <a:prstGeom prst="rect">
            <a:avLst/>
          </a:prstGeom>
          <a:noFill/>
          <a:ln>
            <a:noFill/>
          </a:ln>
        </p:spPr>
      </p:pic>
      <p:sp>
        <p:nvSpPr>
          <p:cNvPr id="26" name="Google Shape;26;p25"/>
          <p:cNvSpPr/>
          <p:nvPr/>
        </p:nvSpPr>
        <p:spPr>
          <a:xfrm>
            <a:off x="0" y="0"/>
            <a:ext cx="6096000" cy="6869575"/>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pic>
        <p:nvPicPr>
          <p:cNvPr id="27" name="Google Shape;27;p25" descr="A group of flowers&#10;&#10;Description automatically generated with low confidence"/>
          <p:cNvPicPr preferRelativeResize="0"/>
          <p:nvPr/>
        </p:nvPicPr>
        <p:blipFill rotWithShape="1">
          <a:blip r:embed="rId3">
            <a:alphaModFix/>
          </a:blip>
          <a:srcRect/>
          <a:stretch/>
        </p:blipFill>
        <p:spPr>
          <a:xfrm rot="959852" flipH="1">
            <a:off x="1760954" y="2048834"/>
            <a:ext cx="1230524" cy="2287327"/>
          </a:xfrm>
          <a:prstGeom prst="rect">
            <a:avLst/>
          </a:prstGeom>
          <a:noFill/>
          <a:ln>
            <a:noFill/>
          </a:ln>
        </p:spPr>
      </p:pic>
      <p:sp>
        <p:nvSpPr>
          <p:cNvPr id="28" name="Google Shape;28;p25"/>
          <p:cNvSpPr txBox="1">
            <a:spLocks noGrp="1"/>
          </p:cNvSpPr>
          <p:nvPr>
            <p:ph type="title"/>
          </p:nvPr>
        </p:nvSpPr>
        <p:spPr>
          <a:xfrm>
            <a:off x="8183880" y="978408"/>
            <a:ext cx="3749040" cy="132588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accent3"/>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25"/>
          <p:cNvSpPr txBox="1">
            <a:spLocks noGrp="1"/>
          </p:cNvSpPr>
          <p:nvPr>
            <p:ph type="ftr" idx="11"/>
          </p:nvPr>
        </p:nvSpPr>
        <p:spPr>
          <a:xfrm>
            <a:off x="22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25"/>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31" name="Google Shape;31;p25"/>
          <p:cNvSpPr txBox="1">
            <a:spLocks noGrp="1"/>
          </p:cNvSpPr>
          <p:nvPr>
            <p:ph type="body" idx="1"/>
          </p:nvPr>
        </p:nvSpPr>
        <p:spPr>
          <a:xfrm>
            <a:off x="8183880" y="2194560"/>
            <a:ext cx="3749040" cy="4306824"/>
          </a:xfrm>
          <a:prstGeom prst="rect">
            <a:avLst/>
          </a:prstGeom>
          <a:noFill/>
          <a:ln>
            <a:noFill/>
          </a:ln>
        </p:spPr>
        <p:txBody>
          <a:bodyPr spcFirstLastPara="1" wrap="square" lIns="91425" tIns="45700" rIns="91425" bIns="45700" anchor="t" anchorCtr="0">
            <a:normAutofit/>
          </a:bodyPr>
          <a:lstStyle>
            <a:lvl1pPr marL="457200" lvl="0" indent="-228600" algn="l">
              <a:lnSpc>
                <a:spcPct val="150000"/>
              </a:lnSpc>
              <a:spcBef>
                <a:spcPts val="1000"/>
              </a:spcBef>
              <a:spcAft>
                <a:spcPts val="0"/>
              </a:spcAft>
              <a:buClr>
                <a:srgbClr val="73292A"/>
              </a:buClr>
              <a:buSzPts val="2400"/>
              <a:buNone/>
              <a:defRPr sz="2400"/>
            </a:lvl1pPr>
            <a:lvl2pPr marL="914400" lvl="1" indent="-355600" algn="l">
              <a:lnSpc>
                <a:spcPct val="90000"/>
              </a:lnSpc>
              <a:spcBef>
                <a:spcPts val="500"/>
              </a:spcBef>
              <a:spcAft>
                <a:spcPts val="0"/>
              </a:spcAft>
              <a:buClr>
                <a:srgbClr val="73292A"/>
              </a:buClr>
              <a:buSzPts val="2000"/>
              <a:buChar char="•"/>
              <a:defRPr sz="2000"/>
            </a:lvl2pPr>
            <a:lvl3pPr marL="1371600" lvl="2" indent="-342900" algn="l">
              <a:lnSpc>
                <a:spcPct val="90000"/>
              </a:lnSpc>
              <a:spcBef>
                <a:spcPts val="500"/>
              </a:spcBef>
              <a:spcAft>
                <a:spcPts val="0"/>
              </a:spcAft>
              <a:buClr>
                <a:srgbClr val="73292A"/>
              </a:buClr>
              <a:buSzPts val="1800"/>
              <a:buChar char="•"/>
              <a:defRPr sz="1800"/>
            </a:lvl3pPr>
            <a:lvl4pPr marL="1828800" lvl="3" indent="-330200" algn="l">
              <a:lnSpc>
                <a:spcPct val="90000"/>
              </a:lnSpc>
              <a:spcBef>
                <a:spcPts val="500"/>
              </a:spcBef>
              <a:spcAft>
                <a:spcPts val="0"/>
              </a:spcAft>
              <a:buClr>
                <a:srgbClr val="73292A"/>
              </a:buClr>
              <a:buSzPts val="1600"/>
              <a:buChar char="•"/>
              <a:defRPr sz="1600"/>
            </a:lvl4pPr>
            <a:lvl5pPr marL="2286000" lvl="4" indent="-330200" algn="l">
              <a:lnSpc>
                <a:spcPct val="90000"/>
              </a:lnSpc>
              <a:spcBef>
                <a:spcPts val="500"/>
              </a:spcBef>
              <a:spcAft>
                <a:spcPts val="0"/>
              </a:spcAft>
              <a:buClr>
                <a:srgbClr val="73292A"/>
              </a:buClr>
              <a:buSzPts val="1600"/>
              <a:buChar char="•"/>
              <a:defRPr sz="16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32" name="Google Shape;32;p25" descr="A picture containing flower, plant&#10;&#10;Description automatically generated"/>
          <p:cNvPicPr preferRelativeResize="0"/>
          <p:nvPr/>
        </p:nvPicPr>
        <p:blipFill rotWithShape="1">
          <a:blip r:embed="rId4">
            <a:alphaModFix/>
          </a:blip>
          <a:srcRect/>
          <a:stretch/>
        </p:blipFill>
        <p:spPr>
          <a:xfrm>
            <a:off x="5777235" y="2476883"/>
            <a:ext cx="749300" cy="2755900"/>
          </a:xfrm>
          <a:prstGeom prst="rect">
            <a:avLst/>
          </a:prstGeom>
          <a:noFill/>
          <a:ln>
            <a:noFill/>
          </a:ln>
        </p:spPr>
      </p:pic>
      <p:sp>
        <p:nvSpPr>
          <p:cNvPr id="33" name="Google Shape;33;p25"/>
          <p:cNvSpPr txBox="1">
            <a:spLocks noGrp="1"/>
          </p:cNvSpPr>
          <p:nvPr>
            <p:ph type="body" idx="2"/>
          </p:nvPr>
        </p:nvSpPr>
        <p:spPr>
          <a:xfrm>
            <a:off x="1225296" y="1426464"/>
            <a:ext cx="3922776" cy="4242816"/>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0"/>
              </a:spcBef>
              <a:spcAft>
                <a:spcPts val="0"/>
              </a:spcAft>
              <a:buSzPts val="30000"/>
              <a:buNone/>
              <a:defRPr sz="30000">
                <a:solidFill>
                  <a:schemeClr val="lt1"/>
                </a:solidFill>
                <a:latin typeface="Libre Baskerville"/>
                <a:ea typeface="Libre Baskerville"/>
                <a:cs typeface="Libre Baskerville"/>
                <a:sym typeface="Libre Baskerville"/>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Title and Content" type="obj">
  <p:cSld name="OBJECT">
    <p:bg>
      <p:bgPr>
        <a:solidFill>
          <a:schemeClr val="dk2"/>
        </a:solidFill>
        <a:effectLst/>
      </p:bgPr>
    </p:bg>
    <p:spTree>
      <p:nvGrpSpPr>
        <p:cNvPr id="1" name="Shape 34"/>
        <p:cNvGrpSpPr/>
        <p:nvPr/>
      </p:nvGrpSpPr>
      <p:grpSpPr>
        <a:xfrm>
          <a:off x="0" y="0"/>
          <a:ext cx="0" cy="0"/>
          <a:chOff x="0" y="0"/>
          <a:chExt cx="0" cy="0"/>
        </a:xfrm>
      </p:grpSpPr>
      <p:sp>
        <p:nvSpPr>
          <p:cNvPr id="35" name="Google Shape;35;p26"/>
          <p:cNvSpPr/>
          <p:nvPr/>
        </p:nvSpPr>
        <p:spPr>
          <a:xfrm>
            <a:off x="1174276" y="-756"/>
            <a:ext cx="9843449" cy="5690448"/>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36" name="Google Shape;36;p26"/>
          <p:cNvSpPr/>
          <p:nvPr/>
        </p:nvSpPr>
        <p:spPr>
          <a:xfrm>
            <a:off x="1604189" y="-13446"/>
            <a:ext cx="8983623" cy="5257799"/>
          </a:xfrm>
          <a:prstGeom prst="rect">
            <a:avLst/>
          </a:prstGeom>
          <a:noFill/>
          <a:ln w="127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pic>
        <p:nvPicPr>
          <p:cNvPr id="37" name="Google Shape;37;p26" descr="A picture containing mollusk, insect&#10;&#10;Description automatically generated"/>
          <p:cNvPicPr preferRelativeResize="0"/>
          <p:nvPr/>
        </p:nvPicPr>
        <p:blipFill rotWithShape="1">
          <a:blip r:embed="rId2">
            <a:alphaModFix/>
          </a:blip>
          <a:srcRect/>
          <a:stretch/>
        </p:blipFill>
        <p:spPr>
          <a:xfrm>
            <a:off x="5452833" y="5110810"/>
            <a:ext cx="1207554" cy="354511"/>
          </a:xfrm>
          <a:prstGeom prst="rect">
            <a:avLst/>
          </a:prstGeom>
          <a:noFill/>
          <a:ln>
            <a:noFill/>
          </a:ln>
        </p:spPr>
      </p:pic>
      <p:pic>
        <p:nvPicPr>
          <p:cNvPr id="38" name="Google Shape;38;p26"/>
          <p:cNvPicPr preferRelativeResize="0"/>
          <p:nvPr/>
        </p:nvPicPr>
        <p:blipFill rotWithShape="1">
          <a:blip r:embed="rId3">
            <a:alphaModFix/>
          </a:blip>
          <a:srcRect/>
          <a:stretch/>
        </p:blipFill>
        <p:spPr>
          <a:xfrm rot="5400000">
            <a:off x="5202474" y="-1953000"/>
            <a:ext cx="1485900" cy="5372100"/>
          </a:xfrm>
          <a:prstGeom prst="rect">
            <a:avLst/>
          </a:prstGeom>
          <a:noFill/>
          <a:ln>
            <a:noFill/>
          </a:ln>
        </p:spPr>
      </p:pic>
      <p:sp>
        <p:nvSpPr>
          <p:cNvPr id="39" name="Google Shape;39;p26"/>
          <p:cNvSpPr txBox="1">
            <a:spLocks noGrp="1"/>
          </p:cNvSpPr>
          <p:nvPr>
            <p:ph type="title"/>
          </p:nvPr>
        </p:nvSpPr>
        <p:spPr>
          <a:xfrm>
            <a:off x="1748028" y="1389888"/>
            <a:ext cx="8695944" cy="1325880"/>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accent3"/>
              </a:buClr>
              <a:buSzPts val="4400"/>
              <a:buFont typeface="Libre Baskerville"/>
              <a:buNone/>
              <a:defRPr>
                <a:latin typeface="Libre Baskerville"/>
                <a:ea typeface="Libre Baskerville"/>
                <a:cs typeface="Libre Baskerville"/>
                <a:sym typeface="Libre Baskervill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 name="Google Shape;40;p26"/>
          <p:cNvSpPr txBox="1">
            <a:spLocks noGrp="1"/>
          </p:cNvSpPr>
          <p:nvPr>
            <p:ph type="body" idx="1"/>
          </p:nvPr>
        </p:nvSpPr>
        <p:spPr>
          <a:xfrm>
            <a:off x="2223516" y="2651760"/>
            <a:ext cx="7744968" cy="2697480"/>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1000"/>
              </a:spcBef>
              <a:spcAft>
                <a:spcPts val="0"/>
              </a:spcAft>
              <a:buSzPts val="2000"/>
              <a:buNone/>
              <a:defRPr sz="2000">
                <a:latin typeface="Gill Sans"/>
                <a:ea typeface="Gill Sans"/>
                <a:cs typeface="Gill Sans"/>
                <a:sym typeface="Gill Sans"/>
              </a:defRPr>
            </a:lvl1pPr>
            <a:lvl2pPr marL="914400" lvl="1" indent="-342900" algn="ctr">
              <a:lnSpc>
                <a:spcPct val="100000"/>
              </a:lnSpc>
              <a:spcBef>
                <a:spcPts val="500"/>
              </a:spcBef>
              <a:spcAft>
                <a:spcPts val="0"/>
              </a:spcAft>
              <a:buSzPts val="1800"/>
              <a:buChar char="•"/>
              <a:defRPr sz="1800">
                <a:latin typeface="Gill Sans"/>
                <a:ea typeface="Gill Sans"/>
                <a:cs typeface="Gill Sans"/>
                <a:sym typeface="Gill Sans"/>
              </a:defRPr>
            </a:lvl2pPr>
            <a:lvl3pPr marL="1371600" lvl="2" indent="-330200" algn="ctr">
              <a:lnSpc>
                <a:spcPct val="90000"/>
              </a:lnSpc>
              <a:spcBef>
                <a:spcPts val="500"/>
              </a:spcBef>
              <a:spcAft>
                <a:spcPts val="0"/>
              </a:spcAft>
              <a:buSzPts val="1600"/>
              <a:buChar char="•"/>
              <a:defRPr sz="1600">
                <a:latin typeface="Gill Sans"/>
                <a:ea typeface="Gill Sans"/>
                <a:cs typeface="Gill Sans"/>
                <a:sym typeface="Gill Sans"/>
              </a:defRPr>
            </a:lvl3pPr>
            <a:lvl4pPr marL="1828800" lvl="3" indent="-317500" algn="ctr">
              <a:lnSpc>
                <a:spcPct val="90000"/>
              </a:lnSpc>
              <a:spcBef>
                <a:spcPts val="500"/>
              </a:spcBef>
              <a:spcAft>
                <a:spcPts val="0"/>
              </a:spcAft>
              <a:buSzPts val="1400"/>
              <a:buChar char="•"/>
              <a:defRPr sz="1400">
                <a:latin typeface="Gill Sans"/>
                <a:ea typeface="Gill Sans"/>
                <a:cs typeface="Gill Sans"/>
                <a:sym typeface="Gill Sans"/>
              </a:defRPr>
            </a:lvl4pPr>
            <a:lvl5pPr marL="2286000" lvl="4" indent="-317500" algn="ctr">
              <a:lnSpc>
                <a:spcPct val="90000"/>
              </a:lnSpc>
              <a:spcBef>
                <a:spcPts val="500"/>
              </a:spcBef>
              <a:spcAft>
                <a:spcPts val="0"/>
              </a:spcAft>
              <a:buSzPts val="1400"/>
              <a:buChar char="•"/>
              <a:defRPr sz="1400">
                <a:latin typeface="Gill Sans"/>
                <a:ea typeface="Gill Sans"/>
                <a:cs typeface="Gill Sans"/>
                <a:sym typeface="Gill Sans"/>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26"/>
          <p:cNvSpPr txBox="1">
            <a:spLocks noGrp="1"/>
          </p:cNvSpPr>
          <p:nvPr>
            <p:ph type="ftr" idx="11"/>
          </p:nvPr>
        </p:nvSpPr>
        <p:spPr>
          <a:xfrm>
            <a:off x="22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26"/>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43"/>
        <p:cNvGrpSpPr/>
        <p:nvPr/>
      </p:nvGrpSpPr>
      <p:grpSpPr>
        <a:xfrm>
          <a:off x="0" y="0"/>
          <a:ext cx="0" cy="0"/>
          <a:chOff x="0" y="0"/>
          <a:chExt cx="0" cy="0"/>
        </a:xfrm>
      </p:grpSpPr>
      <p:sp>
        <p:nvSpPr>
          <p:cNvPr id="44" name="Google Shape;44;p27"/>
          <p:cNvSpPr/>
          <p:nvPr/>
        </p:nvSpPr>
        <p:spPr>
          <a:xfrm>
            <a:off x="0" y="3377183"/>
            <a:ext cx="12192000" cy="2326577"/>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pic>
        <p:nvPicPr>
          <p:cNvPr id="45" name="Google Shape;45;p27" descr="A close up of a plant&#10;&#10;Description automatically generated with low confidence"/>
          <p:cNvPicPr preferRelativeResize="0"/>
          <p:nvPr/>
        </p:nvPicPr>
        <p:blipFill rotWithShape="1">
          <a:blip r:embed="rId2">
            <a:alphaModFix/>
          </a:blip>
          <a:srcRect/>
          <a:stretch/>
        </p:blipFill>
        <p:spPr>
          <a:xfrm rot="5400000">
            <a:off x="5387322" y="3187511"/>
            <a:ext cx="1422400" cy="5283200"/>
          </a:xfrm>
          <a:prstGeom prst="rect">
            <a:avLst/>
          </a:prstGeom>
          <a:noFill/>
          <a:ln>
            <a:noFill/>
          </a:ln>
        </p:spPr>
      </p:pic>
      <p:pic>
        <p:nvPicPr>
          <p:cNvPr id="46" name="Google Shape;46;p27" descr="A picture containing bedclothes, fabric&#10;&#10;Description automatically generated"/>
          <p:cNvPicPr preferRelativeResize="0"/>
          <p:nvPr/>
        </p:nvPicPr>
        <p:blipFill rotWithShape="1">
          <a:blip r:embed="rId3">
            <a:alphaModFix/>
          </a:blip>
          <a:srcRect/>
          <a:stretch/>
        </p:blipFill>
        <p:spPr>
          <a:xfrm rot="-5400000">
            <a:off x="5400022" y="287485"/>
            <a:ext cx="1485900" cy="5372100"/>
          </a:xfrm>
          <a:prstGeom prst="rect">
            <a:avLst/>
          </a:prstGeom>
          <a:noFill/>
          <a:ln>
            <a:noFill/>
          </a:ln>
        </p:spPr>
      </p:pic>
      <p:sp>
        <p:nvSpPr>
          <p:cNvPr id="47" name="Google Shape;47;p27"/>
          <p:cNvSpPr/>
          <p:nvPr/>
        </p:nvSpPr>
        <p:spPr>
          <a:xfrm>
            <a:off x="232651" y="3633264"/>
            <a:ext cx="11740896" cy="1789752"/>
          </a:xfrm>
          <a:prstGeom prst="rect">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pic>
        <p:nvPicPr>
          <p:cNvPr id="48" name="Google Shape;48;p27" descr="A picture containing ceramic ware, porcelain&#10;&#10;Description automatically generated"/>
          <p:cNvPicPr preferRelativeResize="0"/>
          <p:nvPr/>
        </p:nvPicPr>
        <p:blipFill rotWithShape="1">
          <a:blip r:embed="rId4">
            <a:alphaModFix/>
          </a:blip>
          <a:srcRect/>
          <a:stretch/>
        </p:blipFill>
        <p:spPr>
          <a:xfrm rot="2590193">
            <a:off x="6957396" y="5090392"/>
            <a:ext cx="856832" cy="832525"/>
          </a:xfrm>
          <a:prstGeom prst="rect">
            <a:avLst/>
          </a:prstGeom>
          <a:noFill/>
          <a:ln>
            <a:noFill/>
          </a:ln>
        </p:spPr>
      </p:pic>
      <p:pic>
        <p:nvPicPr>
          <p:cNvPr id="49" name="Google Shape;49;p27" descr="A picture containing text&#10;&#10;Description automatically generated"/>
          <p:cNvPicPr preferRelativeResize="0"/>
          <p:nvPr/>
        </p:nvPicPr>
        <p:blipFill rotWithShape="1">
          <a:blip r:embed="rId5">
            <a:alphaModFix/>
          </a:blip>
          <a:srcRect/>
          <a:stretch/>
        </p:blipFill>
        <p:spPr>
          <a:xfrm>
            <a:off x="3362979" y="3252854"/>
            <a:ext cx="1206427" cy="621355"/>
          </a:xfrm>
          <a:prstGeom prst="rect">
            <a:avLst/>
          </a:prstGeom>
          <a:noFill/>
          <a:ln>
            <a:noFill/>
          </a:ln>
        </p:spPr>
      </p:pic>
      <p:sp>
        <p:nvSpPr>
          <p:cNvPr id="50" name="Google Shape;50;p27"/>
          <p:cNvSpPr txBox="1">
            <a:spLocks noGrp="1"/>
          </p:cNvSpPr>
          <p:nvPr>
            <p:ph type="title"/>
          </p:nvPr>
        </p:nvSpPr>
        <p:spPr>
          <a:xfrm>
            <a:off x="1153668" y="3977640"/>
            <a:ext cx="9884664" cy="73152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accent3"/>
              </a:buClr>
              <a:buSzPts val="4400"/>
              <a:buFont typeface="Libre Baskerville"/>
              <a:buNone/>
              <a:defRPr sz="4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27"/>
          <p:cNvSpPr txBox="1">
            <a:spLocks noGrp="1"/>
          </p:cNvSpPr>
          <p:nvPr>
            <p:ph type="body" idx="1"/>
          </p:nvPr>
        </p:nvSpPr>
        <p:spPr>
          <a:xfrm>
            <a:off x="1153668" y="4700016"/>
            <a:ext cx="9884664" cy="457200"/>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SzPts val="2400"/>
              <a:buNone/>
              <a:defRPr sz="2400">
                <a:solidFill>
                  <a:srgbClr val="888888"/>
                </a:solidFill>
              </a:defRPr>
            </a:lvl1pPr>
            <a:lvl2pPr marL="914400" lvl="1" indent="-228600" algn="l">
              <a:lnSpc>
                <a:spcPct val="90000"/>
              </a:lnSpc>
              <a:spcBef>
                <a:spcPts val="500"/>
              </a:spcBef>
              <a:spcAft>
                <a:spcPts val="0"/>
              </a:spcAft>
              <a:buSzPts val="2000"/>
              <a:buNone/>
              <a:defRPr sz="2000">
                <a:solidFill>
                  <a:srgbClr val="888888"/>
                </a:solidFill>
              </a:defRPr>
            </a:lvl2pPr>
            <a:lvl3pPr marL="1371600" lvl="2" indent="-228600" algn="l">
              <a:lnSpc>
                <a:spcPct val="90000"/>
              </a:lnSpc>
              <a:spcBef>
                <a:spcPts val="500"/>
              </a:spcBef>
              <a:spcAft>
                <a:spcPts val="0"/>
              </a:spcAft>
              <a:buSzPts val="1800"/>
              <a:buNone/>
              <a:defRPr sz="1800">
                <a:solidFill>
                  <a:srgbClr val="888888"/>
                </a:solidFill>
              </a:defRPr>
            </a:lvl3pPr>
            <a:lvl4pPr marL="1828800" lvl="3" indent="-228600" algn="l">
              <a:lnSpc>
                <a:spcPct val="90000"/>
              </a:lnSpc>
              <a:spcBef>
                <a:spcPts val="500"/>
              </a:spcBef>
              <a:spcAft>
                <a:spcPts val="0"/>
              </a:spcAft>
              <a:buSzPts val="1600"/>
              <a:buNone/>
              <a:defRPr sz="1600">
                <a:solidFill>
                  <a:srgbClr val="888888"/>
                </a:solidFill>
              </a:defRPr>
            </a:lvl4pPr>
            <a:lvl5pPr marL="2286000" lvl="4" indent="-228600" algn="l">
              <a:lnSpc>
                <a:spcPct val="90000"/>
              </a:lnSpc>
              <a:spcBef>
                <a:spcPts val="500"/>
              </a:spcBef>
              <a:spcAft>
                <a:spcPts val="0"/>
              </a:spcAft>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2"/>
        </a:solidFill>
        <a:effectLst/>
      </p:bgPr>
    </p:bg>
    <p:spTree>
      <p:nvGrpSpPr>
        <p:cNvPr id="1" name="Shape 52"/>
        <p:cNvGrpSpPr/>
        <p:nvPr/>
      </p:nvGrpSpPr>
      <p:grpSpPr>
        <a:xfrm>
          <a:off x="0" y="0"/>
          <a:ext cx="0" cy="0"/>
          <a:chOff x="0" y="0"/>
          <a:chExt cx="0" cy="0"/>
        </a:xfrm>
      </p:grpSpPr>
      <p:sp>
        <p:nvSpPr>
          <p:cNvPr id="53" name="Google Shape;53;p28"/>
          <p:cNvSpPr txBox="1">
            <a:spLocks noGrp="1"/>
          </p:cNvSpPr>
          <p:nvPr>
            <p:ph type="ftr" idx="11"/>
          </p:nvPr>
        </p:nvSpPr>
        <p:spPr>
          <a:xfrm>
            <a:off x="22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28"/>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55"/>
        <p:cNvGrpSpPr/>
        <p:nvPr/>
      </p:nvGrpSpPr>
      <p:grpSpPr>
        <a:xfrm>
          <a:off x="0" y="0"/>
          <a:ext cx="0" cy="0"/>
          <a:chOff x="0" y="0"/>
          <a:chExt cx="0" cy="0"/>
        </a:xfrm>
      </p:grpSpPr>
      <p:sp>
        <p:nvSpPr>
          <p:cNvPr id="56" name="Google Shape;56;p29"/>
          <p:cNvSpPr txBox="1">
            <a:spLocks noGrp="1"/>
          </p:cNvSpPr>
          <p:nvPr>
            <p:ph type="title"/>
          </p:nvPr>
        </p:nvSpPr>
        <p:spPr>
          <a:xfrm>
            <a:off x="838200" y="380999"/>
            <a:ext cx="10515600" cy="1325880"/>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accent3"/>
              </a:buClr>
              <a:buSzPts val="4400"/>
              <a:buFont typeface="Libre Baskerville"/>
              <a:buNone/>
              <a:defRPr>
                <a:latin typeface="Libre Baskerville"/>
                <a:ea typeface="Libre Baskerville"/>
                <a:cs typeface="Libre Baskerville"/>
                <a:sym typeface="Libre Baskervill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29"/>
          <p:cNvSpPr txBox="1">
            <a:spLocks noGrp="1"/>
          </p:cNvSpPr>
          <p:nvPr>
            <p:ph type="body" idx="1"/>
          </p:nvPr>
        </p:nvSpPr>
        <p:spPr>
          <a:xfrm>
            <a:off x="838200" y="1825625"/>
            <a:ext cx="10515600" cy="4370832"/>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a:latin typeface="Gill Sans"/>
                <a:ea typeface="Gill Sans"/>
                <a:cs typeface="Gill Sans"/>
                <a:sym typeface="Gill Sans"/>
              </a:defRPr>
            </a:lvl1pPr>
            <a:lvl2pPr marL="914400" lvl="1" indent="-381000" algn="l">
              <a:lnSpc>
                <a:spcPct val="90000"/>
              </a:lnSpc>
              <a:spcBef>
                <a:spcPts val="500"/>
              </a:spcBef>
              <a:spcAft>
                <a:spcPts val="0"/>
              </a:spcAft>
              <a:buSzPts val="2400"/>
              <a:buChar char="•"/>
              <a:defRPr>
                <a:latin typeface="Gill Sans"/>
                <a:ea typeface="Gill Sans"/>
                <a:cs typeface="Gill Sans"/>
                <a:sym typeface="Gill Sans"/>
              </a:defRPr>
            </a:lvl2pPr>
            <a:lvl3pPr marL="1371600" lvl="2" indent="-355600" algn="l">
              <a:lnSpc>
                <a:spcPct val="90000"/>
              </a:lnSpc>
              <a:spcBef>
                <a:spcPts val="500"/>
              </a:spcBef>
              <a:spcAft>
                <a:spcPts val="0"/>
              </a:spcAft>
              <a:buSzPts val="2000"/>
              <a:buChar char="•"/>
              <a:defRPr>
                <a:latin typeface="Gill Sans"/>
                <a:ea typeface="Gill Sans"/>
                <a:cs typeface="Gill Sans"/>
                <a:sym typeface="Gill Sans"/>
              </a:defRPr>
            </a:lvl3pPr>
            <a:lvl4pPr marL="1828800" lvl="3" indent="-342900" algn="l">
              <a:lnSpc>
                <a:spcPct val="90000"/>
              </a:lnSpc>
              <a:spcBef>
                <a:spcPts val="500"/>
              </a:spcBef>
              <a:spcAft>
                <a:spcPts val="0"/>
              </a:spcAft>
              <a:buSzPts val="1800"/>
              <a:buChar char="•"/>
              <a:defRPr>
                <a:latin typeface="Gill Sans"/>
                <a:ea typeface="Gill Sans"/>
                <a:cs typeface="Gill Sans"/>
                <a:sym typeface="Gill Sans"/>
              </a:defRPr>
            </a:lvl4pPr>
            <a:lvl5pPr marL="2286000" lvl="4" indent="-342900" algn="l">
              <a:lnSpc>
                <a:spcPct val="90000"/>
              </a:lnSpc>
              <a:spcBef>
                <a:spcPts val="500"/>
              </a:spcBef>
              <a:spcAft>
                <a:spcPts val="0"/>
              </a:spcAft>
              <a:buSzPts val="1800"/>
              <a:buChar char="•"/>
              <a:defRPr>
                <a:latin typeface="Gill Sans"/>
                <a:ea typeface="Gill Sans"/>
                <a:cs typeface="Gill Sans"/>
                <a:sym typeface="Gill Sans"/>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8" name="Google Shape;58;p29"/>
          <p:cNvSpPr txBox="1">
            <a:spLocks noGrp="1"/>
          </p:cNvSpPr>
          <p:nvPr>
            <p:ph type="ftr" idx="11"/>
          </p:nvPr>
        </p:nvSpPr>
        <p:spPr>
          <a:xfrm>
            <a:off x="22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9"/>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Content green">
  <p:cSld name="Title and Content green">
    <p:bg>
      <p:bgPr>
        <a:solidFill>
          <a:schemeClr val="dk2"/>
        </a:solidFill>
        <a:effectLst/>
      </p:bgPr>
    </p:bg>
    <p:spTree>
      <p:nvGrpSpPr>
        <p:cNvPr id="1" name="Shape 60"/>
        <p:cNvGrpSpPr/>
        <p:nvPr/>
      </p:nvGrpSpPr>
      <p:grpSpPr>
        <a:xfrm>
          <a:off x="0" y="0"/>
          <a:ext cx="0" cy="0"/>
          <a:chOff x="0" y="0"/>
          <a:chExt cx="0" cy="0"/>
        </a:xfrm>
      </p:grpSpPr>
      <p:sp>
        <p:nvSpPr>
          <p:cNvPr id="61" name="Google Shape;61;p30"/>
          <p:cNvSpPr txBox="1">
            <a:spLocks noGrp="1"/>
          </p:cNvSpPr>
          <p:nvPr>
            <p:ph type="title"/>
          </p:nvPr>
        </p:nvSpPr>
        <p:spPr>
          <a:xfrm>
            <a:off x="838200" y="380999"/>
            <a:ext cx="10515600" cy="1325880"/>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accent3"/>
              </a:buClr>
              <a:buSzPts val="4400"/>
              <a:buFont typeface="Libre Baskerville"/>
              <a:buNone/>
              <a:defRPr>
                <a:latin typeface="Libre Baskerville"/>
                <a:ea typeface="Libre Baskerville"/>
                <a:cs typeface="Libre Baskerville"/>
                <a:sym typeface="Libre Baskervill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2" name="Google Shape;62;p30"/>
          <p:cNvSpPr txBox="1">
            <a:spLocks noGrp="1"/>
          </p:cNvSpPr>
          <p:nvPr>
            <p:ph type="body" idx="1"/>
          </p:nvPr>
        </p:nvSpPr>
        <p:spPr>
          <a:xfrm>
            <a:off x="609600" y="1600200"/>
            <a:ext cx="10972800" cy="4572000"/>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a:latin typeface="Gill Sans"/>
                <a:ea typeface="Gill Sans"/>
                <a:cs typeface="Gill Sans"/>
                <a:sym typeface="Gill Sans"/>
              </a:defRPr>
            </a:lvl1pPr>
            <a:lvl2pPr marL="914400" lvl="1" indent="-381000" algn="l">
              <a:lnSpc>
                <a:spcPct val="90000"/>
              </a:lnSpc>
              <a:spcBef>
                <a:spcPts val="500"/>
              </a:spcBef>
              <a:spcAft>
                <a:spcPts val="0"/>
              </a:spcAft>
              <a:buSzPts val="2400"/>
              <a:buChar char="•"/>
              <a:defRPr>
                <a:latin typeface="Gill Sans"/>
                <a:ea typeface="Gill Sans"/>
                <a:cs typeface="Gill Sans"/>
                <a:sym typeface="Gill Sans"/>
              </a:defRPr>
            </a:lvl2pPr>
            <a:lvl3pPr marL="1371600" lvl="2" indent="-355600" algn="l">
              <a:lnSpc>
                <a:spcPct val="90000"/>
              </a:lnSpc>
              <a:spcBef>
                <a:spcPts val="500"/>
              </a:spcBef>
              <a:spcAft>
                <a:spcPts val="0"/>
              </a:spcAft>
              <a:buSzPts val="2000"/>
              <a:buChar char="•"/>
              <a:defRPr>
                <a:latin typeface="Gill Sans"/>
                <a:ea typeface="Gill Sans"/>
                <a:cs typeface="Gill Sans"/>
                <a:sym typeface="Gill Sans"/>
              </a:defRPr>
            </a:lvl3pPr>
            <a:lvl4pPr marL="1828800" lvl="3" indent="-342900" algn="l">
              <a:lnSpc>
                <a:spcPct val="90000"/>
              </a:lnSpc>
              <a:spcBef>
                <a:spcPts val="500"/>
              </a:spcBef>
              <a:spcAft>
                <a:spcPts val="0"/>
              </a:spcAft>
              <a:buSzPts val="1800"/>
              <a:buChar char="•"/>
              <a:defRPr>
                <a:latin typeface="Gill Sans"/>
                <a:ea typeface="Gill Sans"/>
                <a:cs typeface="Gill Sans"/>
                <a:sym typeface="Gill Sans"/>
              </a:defRPr>
            </a:lvl4pPr>
            <a:lvl5pPr marL="2286000" lvl="4" indent="-342900" algn="l">
              <a:lnSpc>
                <a:spcPct val="90000"/>
              </a:lnSpc>
              <a:spcBef>
                <a:spcPts val="500"/>
              </a:spcBef>
              <a:spcAft>
                <a:spcPts val="0"/>
              </a:spcAft>
              <a:buSzPts val="1800"/>
              <a:buChar char="•"/>
              <a:defRPr>
                <a:latin typeface="Gill Sans"/>
                <a:ea typeface="Gill Sans"/>
                <a:cs typeface="Gill Sans"/>
                <a:sym typeface="Gill Sans"/>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3" name="Google Shape;63;p30"/>
          <p:cNvSpPr txBox="1">
            <a:spLocks noGrp="1"/>
          </p:cNvSpPr>
          <p:nvPr>
            <p:ph type="ftr" idx="11"/>
          </p:nvPr>
        </p:nvSpPr>
        <p:spPr>
          <a:xfrm>
            <a:off x="22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30"/>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3_Custom Layout">
  <p:cSld name="3_Custom Layout">
    <p:spTree>
      <p:nvGrpSpPr>
        <p:cNvPr id="1" name="Shape 65"/>
        <p:cNvGrpSpPr/>
        <p:nvPr/>
      </p:nvGrpSpPr>
      <p:grpSpPr>
        <a:xfrm>
          <a:off x="0" y="0"/>
          <a:ext cx="0" cy="0"/>
          <a:chOff x="0" y="0"/>
          <a:chExt cx="0" cy="0"/>
        </a:xfrm>
      </p:grpSpPr>
      <p:pic>
        <p:nvPicPr>
          <p:cNvPr id="66" name="Google Shape;66;p31" descr="A picture containing fabric&#10;&#10;Description automatically generated"/>
          <p:cNvPicPr preferRelativeResize="0"/>
          <p:nvPr/>
        </p:nvPicPr>
        <p:blipFill rotWithShape="1">
          <a:blip r:embed="rId2">
            <a:alphaModFix/>
          </a:blip>
          <a:srcRect/>
          <a:stretch/>
        </p:blipFill>
        <p:spPr>
          <a:xfrm>
            <a:off x="5667013" y="1162701"/>
            <a:ext cx="1562100" cy="4394200"/>
          </a:xfrm>
          <a:prstGeom prst="rect">
            <a:avLst/>
          </a:prstGeom>
          <a:noFill/>
          <a:ln>
            <a:noFill/>
          </a:ln>
        </p:spPr>
      </p:pic>
      <p:sp>
        <p:nvSpPr>
          <p:cNvPr id="67" name="Google Shape;67;p31"/>
          <p:cNvSpPr/>
          <p:nvPr/>
        </p:nvSpPr>
        <p:spPr>
          <a:xfrm>
            <a:off x="0" y="0"/>
            <a:ext cx="6096000" cy="6869575"/>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pic>
        <p:nvPicPr>
          <p:cNvPr id="68" name="Google Shape;68;p31" descr="A picture containing flower, plant&#10;&#10;Description automatically generated"/>
          <p:cNvPicPr preferRelativeResize="0"/>
          <p:nvPr/>
        </p:nvPicPr>
        <p:blipFill rotWithShape="1">
          <a:blip r:embed="rId3">
            <a:alphaModFix/>
          </a:blip>
          <a:srcRect/>
          <a:stretch/>
        </p:blipFill>
        <p:spPr>
          <a:xfrm>
            <a:off x="5777235" y="2476883"/>
            <a:ext cx="749300" cy="2755900"/>
          </a:xfrm>
          <a:prstGeom prst="rect">
            <a:avLst/>
          </a:prstGeom>
          <a:noFill/>
          <a:ln>
            <a:noFill/>
          </a:ln>
        </p:spPr>
      </p:pic>
      <p:pic>
        <p:nvPicPr>
          <p:cNvPr id="69" name="Google Shape;69;p31" descr="A close-up of a flower&#10;&#10;Description automatically generated with low confidence"/>
          <p:cNvPicPr preferRelativeResize="0"/>
          <p:nvPr/>
        </p:nvPicPr>
        <p:blipFill rotWithShape="1">
          <a:blip r:embed="rId4">
            <a:alphaModFix/>
          </a:blip>
          <a:srcRect/>
          <a:stretch/>
        </p:blipFill>
        <p:spPr>
          <a:xfrm>
            <a:off x="2319809" y="1695833"/>
            <a:ext cx="1155700" cy="4318000"/>
          </a:xfrm>
          <a:prstGeom prst="rect">
            <a:avLst/>
          </a:prstGeom>
          <a:noFill/>
          <a:ln>
            <a:noFill/>
          </a:ln>
        </p:spPr>
      </p:pic>
      <p:pic>
        <p:nvPicPr>
          <p:cNvPr id="70" name="Google Shape;70;p31" descr="A close-up of a flower&#10;&#10;Description automatically generated with low confidence"/>
          <p:cNvPicPr preferRelativeResize="0"/>
          <p:nvPr/>
        </p:nvPicPr>
        <p:blipFill rotWithShape="1">
          <a:blip r:embed="rId4">
            <a:alphaModFix/>
          </a:blip>
          <a:srcRect/>
          <a:stretch/>
        </p:blipFill>
        <p:spPr>
          <a:xfrm>
            <a:off x="2366749" y="381916"/>
            <a:ext cx="1155700" cy="4318000"/>
          </a:xfrm>
          <a:prstGeom prst="rect">
            <a:avLst/>
          </a:prstGeom>
          <a:noFill/>
          <a:ln>
            <a:noFill/>
          </a:ln>
        </p:spPr>
      </p:pic>
      <p:sp>
        <p:nvSpPr>
          <p:cNvPr id="71" name="Google Shape;71;p31"/>
          <p:cNvSpPr/>
          <p:nvPr/>
        </p:nvSpPr>
        <p:spPr>
          <a:xfrm>
            <a:off x="1024128" y="2162946"/>
            <a:ext cx="3794760" cy="253697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72" name="Google Shape;72;p31"/>
          <p:cNvSpPr/>
          <p:nvPr/>
        </p:nvSpPr>
        <p:spPr>
          <a:xfrm>
            <a:off x="1131655" y="2264499"/>
            <a:ext cx="3585549" cy="2335427"/>
          </a:xfrm>
          <a:prstGeom prst="rect">
            <a:avLst/>
          </a:prstGeom>
          <a:noFill/>
          <a:ln w="127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73" name="Google Shape;73;p31"/>
          <p:cNvSpPr txBox="1">
            <a:spLocks noGrp="1"/>
          </p:cNvSpPr>
          <p:nvPr>
            <p:ph type="title"/>
          </p:nvPr>
        </p:nvSpPr>
        <p:spPr>
          <a:xfrm>
            <a:off x="1472184" y="2889504"/>
            <a:ext cx="2852928" cy="1088136"/>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accent3"/>
              </a:buClr>
              <a:buSzPts val="4400"/>
              <a:buFont typeface="Libre Baskervill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31"/>
          <p:cNvSpPr txBox="1">
            <a:spLocks noGrp="1"/>
          </p:cNvSpPr>
          <p:nvPr>
            <p:ph type="body" idx="1"/>
          </p:nvPr>
        </p:nvSpPr>
        <p:spPr>
          <a:xfrm>
            <a:off x="8211312" y="2011680"/>
            <a:ext cx="2999232" cy="2843784"/>
          </a:xfrm>
          <a:prstGeom prst="rect">
            <a:avLst/>
          </a:prstGeom>
          <a:noFill/>
          <a:ln>
            <a:noFill/>
          </a:ln>
        </p:spPr>
        <p:txBody>
          <a:bodyPr spcFirstLastPara="1" wrap="square" lIns="91425" tIns="45700" rIns="91425" bIns="45700" anchor="ctr" anchorCtr="0">
            <a:normAutofit/>
          </a:bodyPr>
          <a:lstStyle>
            <a:lvl1pPr marL="457200" lvl="0" indent="-228600" algn="l">
              <a:lnSpc>
                <a:spcPct val="150000"/>
              </a:lnSpc>
              <a:spcBef>
                <a:spcPts val="1000"/>
              </a:spcBef>
              <a:spcAft>
                <a:spcPts val="0"/>
              </a:spcAft>
              <a:buSzPts val="2400"/>
              <a:buNone/>
              <a:defRPr sz="2400">
                <a:latin typeface="Gill Sans"/>
                <a:ea typeface="Gill Sans"/>
                <a:cs typeface="Gill Sans"/>
                <a:sym typeface="Gill Sans"/>
              </a:defRPr>
            </a:lvl1pPr>
            <a:lvl2pPr marL="914400" lvl="1" indent="-355600" algn="l">
              <a:lnSpc>
                <a:spcPct val="150000"/>
              </a:lnSpc>
              <a:spcBef>
                <a:spcPts val="500"/>
              </a:spcBef>
              <a:spcAft>
                <a:spcPts val="0"/>
              </a:spcAft>
              <a:buSzPts val="2000"/>
              <a:buChar char="•"/>
              <a:defRPr sz="2000">
                <a:latin typeface="Gill Sans"/>
                <a:ea typeface="Gill Sans"/>
                <a:cs typeface="Gill Sans"/>
                <a:sym typeface="Gill Sans"/>
              </a:defRPr>
            </a:lvl2pPr>
            <a:lvl3pPr marL="1371600" lvl="2" indent="-330200" algn="ctr">
              <a:lnSpc>
                <a:spcPct val="90000"/>
              </a:lnSpc>
              <a:spcBef>
                <a:spcPts val="500"/>
              </a:spcBef>
              <a:spcAft>
                <a:spcPts val="0"/>
              </a:spcAft>
              <a:buSzPts val="1600"/>
              <a:buChar char="•"/>
              <a:defRPr sz="1600">
                <a:latin typeface="Gill Sans"/>
                <a:ea typeface="Gill Sans"/>
                <a:cs typeface="Gill Sans"/>
                <a:sym typeface="Gill Sans"/>
              </a:defRPr>
            </a:lvl3pPr>
            <a:lvl4pPr marL="1828800" lvl="3" indent="-317500" algn="ctr">
              <a:lnSpc>
                <a:spcPct val="90000"/>
              </a:lnSpc>
              <a:spcBef>
                <a:spcPts val="500"/>
              </a:spcBef>
              <a:spcAft>
                <a:spcPts val="0"/>
              </a:spcAft>
              <a:buSzPts val="1400"/>
              <a:buChar char="•"/>
              <a:defRPr sz="1400">
                <a:latin typeface="Gill Sans"/>
                <a:ea typeface="Gill Sans"/>
                <a:cs typeface="Gill Sans"/>
                <a:sym typeface="Gill Sans"/>
              </a:defRPr>
            </a:lvl4pPr>
            <a:lvl5pPr marL="2286000" lvl="4" indent="-317500" algn="ctr">
              <a:lnSpc>
                <a:spcPct val="90000"/>
              </a:lnSpc>
              <a:spcBef>
                <a:spcPts val="500"/>
              </a:spcBef>
              <a:spcAft>
                <a:spcPts val="0"/>
              </a:spcAft>
              <a:buSzPts val="1400"/>
              <a:buChar char="•"/>
              <a:defRPr sz="1400">
                <a:latin typeface="Gill Sans"/>
                <a:ea typeface="Gill Sans"/>
                <a:cs typeface="Gill Sans"/>
                <a:sym typeface="Gill Sans"/>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Section Header">
  <p:cSld name="1_Section Header">
    <p:bg>
      <p:bgPr>
        <a:solidFill>
          <a:schemeClr val="dk2"/>
        </a:solidFill>
        <a:effectLst/>
      </p:bgPr>
    </p:bg>
    <p:spTree>
      <p:nvGrpSpPr>
        <p:cNvPr id="1" name="Shape 75"/>
        <p:cNvGrpSpPr/>
        <p:nvPr/>
      </p:nvGrpSpPr>
      <p:grpSpPr>
        <a:xfrm>
          <a:off x="0" y="0"/>
          <a:ext cx="0" cy="0"/>
          <a:chOff x="0" y="0"/>
          <a:chExt cx="0" cy="0"/>
        </a:xfrm>
      </p:grpSpPr>
      <p:sp>
        <p:nvSpPr>
          <p:cNvPr id="76" name="Google Shape;76;p32"/>
          <p:cNvSpPr/>
          <p:nvPr/>
        </p:nvSpPr>
        <p:spPr>
          <a:xfrm>
            <a:off x="0" y="1533950"/>
            <a:ext cx="12192000" cy="37901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pic>
        <p:nvPicPr>
          <p:cNvPr id="77" name="Google Shape;77;p32" descr="A picture containing fabric&#10;&#10;Description automatically generated"/>
          <p:cNvPicPr preferRelativeResize="0"/>
          <p:nvPr/>
        </p:nvPicPr>
        <p:blipFill rotWithShape="1">
          <a:blip r:embed="rId2">
            <a:alphaModFix/>
          </a:blip>
          <a:srcRect/>
          <a:stretch/>
        </p:blipFill>
        <p:spPr>
          <a:xfrm rot="-5400000">
            <a:off x="5056236" y="-1772981"/>
            <a:ext cx="2147050" cy="6039669"/>
          </a:xfrm>
          <a:prstGeom prst="rect">
            <a:avLst/>
          </a:prstGeom>
          <a:noFill/>
          <a:ln>
            <a:noFill/>
          </a:ln>
        </p:spPr>
      </p:pic>
      <p:sp>
        <p:nvSpPr>
          <p:cNvPr id="78" name="Google Shape;78;p32"/>
          <p:cNvSpPr/>
          <p:nvPr/>
        </p:nvSpPr>
        <p:spPr>
          <a:xfrm>
            <a:off x="225552" y="1796143"/>
            <a:ext cx="11740896" cy="3265714"/>
          </a:xfrm>
          <a:prstGeom prst="rect">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pic>
        <p:nvPicPr>
          <p:cNvPr id="79" name="Google Shape;79;p32" descr="A picture containing flower, plant&#10;&#10;Description automatically generated"/>
          <p:cNvPicPr preferRelativeResize="0"/>
          <p:nvPr/>
        </p:nvPicPr>
        <p:blipFill rotWithShape="1">
          <a:blip r:embed="rId3">
            <a:alphaModFix/>
          </a:blip>
          <a:srcRect/>
          <a:stretch/>
        </p:blipFill>
        <p:spPr>
          <a:xfrm rot="-5400000">
            <a:off x="6307543" y="-287017"/>
            <a:ext cx="1051334" cy="3866771"/>
          </a:xfrm>
          <a:prstGeom prst="rect">
            <a:avLst/>
          </a:prstGeom>
          <a:noFill/>
          <a:ln>
            <a:noFill/>
          </a:ln>
        </p:spPr>
      </p:pic>
      <p:pic>
        <p:nvPicPr>
          <p:cNvPr id="80" name="Google Shape;80;p32" descr="A picture containing mollusk, insect&#10;&#10;Description automatically generated"/>
          <p:cNvPicPr preferRelativeResize="0"/>
          <p:nvPr/>
        </p:nvPicPr>
        <p:blipFill rotWithShape="1">
          <a:blip r:embed="rId4">
            <a:alphaModFix/>
          </a:blip>
          <a:srcRect/>
          <a:stretch/>
        </p:blipFill>
        <p:spPr>
          <a:xfrm>
            <a:off x="5492222" y="4923380"/>
            <a:ext cx="1207554" cy="354511"/>
          </a:xfrm>
          <a:prstGeom prst="rect">
            <a:avLst/>
          </a:prstGeom>
          <a:noFill/>
          <a:ln>
            <a:noFill/>
          </a:ln>
        </p:spPr>
      </p:pic>
      <p:sp>
        <p:nvSpPr>
          <p:cNvPr id="81" name="Google Shape;81;p32"/>
          <p:cNvSpPr txBox="1">
            <a:spLocks noGrp="1"/>
          </p:cNvSpPr>
          <p:nvPr>
            <p:ph type="title"/>
          </p:nvPr>
        </p:nvSpPr>
        <p:spPr>
          <a:xfrm>
            <a:off x="1743456" y="2404872"/>
            <a:ext cx="8705088" cy="2002536"/>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0"/>
              </a:spcBef>
              <a:spcAft>
                <a:spcPts val="0"/>
              </a:spcAft>
              <a:buClr>
                <a:schemeClr val="accent3"/>
              </a:buClr>
              <a:buSzPts val="4400"/>
              <a:buFont typeface="Libre Baskerville"/>
              <a:buNone/>
              <a:defRPr sz="4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32"/>
          <p:cNvSpPr txBox="1">
            <a:spLocks noGrp="1"/>
          </p:cNvSpPr>
          <p:nvPr>
            <p:ph type="body" idx="1"/>
          </p:nvPr>
        </p:nvSpPr>
        <p:spPr>
          <a:xfrm>
            <a:off x="1743454" y="3964517"/>
            <a:ext cx="8705089" cy="457200"/>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SzPts val="2400"/>
              <a:buNone/>
              <a:defRPr sz="2400">
                <a:solidFill>
                  <a:schemeClr val="accent3"/>
                </a:solidFill>
              </a:defRPr>
            </a:lvl1pPr>
            <a:lvl2pPr marL="914400" lvl="1" indent="-228600" algn="l">
              <a:lnSpc>
                <a:spcPct val="90000"/>
              </a:lnSpc>
              <a:spcBef>
                <a:spcPts val="500"/>
              </a:spcBef>
              <a:spcAft>
                <a:spcPts val="0"/>
              </a:spcAft>
              <a:buSzPts val="2000"/>
              <a:buNone/>
              <a:defRPr sz="2000">
                <a:solidFill>
                  <a:srgbClr val="888888"/>
                </a:solidFill>
              </a:defRPr>
            </a:lvl2pPr>
            <a:lvl3pPr marL="1371600" lvl="2" indent="-228600" algn="l">
              <a:lnSpc>
                <a:spcPct val="90000"/>
              </a:lnSpc>
              <a:spcBef>
                <a:spcPts val="500"/>
              </a:spcBef>
              <a:spcAft>
                <a:spcPts val="0"/>
              </a:spcAft>
              <a:buSzPts val="1800"/>
              <a:buNone/>
              <a:defRPr sz="1800">
                <a:solidFill>
                  <a:srgbClr val="888888"/>
                </a:solidFill>
              </a:defRPr>
            </a:lvl3pPr>
            <a:lvl4pPr marL="1828800" lvl="3" indent="-228600" algn="l">
              <a:lnSpc>
                <a:spcPct val="90000"/>
              </a:lnSpc>
              <a:spcBef>
                <a:spcPts val="500"/>
              </a:spcBef>
              <a:spcAft>
                <a:spcPts val="0"/>
              </a:spcAft>
              <a:buSzPts val="1600"/>
              <a:buNone/>
              <a:defRPr sz="1600">
                <a:solidFill>
                  <a:srgbClr val="888888"/>
                </a:solidFill>
              </a:defRPr>
            </a:lvl4pPr>
            <a:lvl5pPr marL="2286000" lvl="4" indent="-228600" algn="l">
              <a:lnSpc>
                <a:spcPct val="90000"/>
              </a:lnSpc>
              <a:spcBef>
                <a:spcPts val="500"/>
              </a:spcBef>
              <a:spcAft>
                <a:spcPts val="0"/>
              </a:spcAft>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83" name="Google Shape;83;p32"/>
          <p:cNvSpPr txBox="1">
            <a:spLocks noGrp="1"/>
          </p:cNvSpPr>
          <p:nvPr>
            <p:ph type="body" idx="2"/>
          </p:nvPr>
        </p:nvSpPr>
        <p:spPr>
          <a:xfrm>
            <a:off x="10149667" y="3189069"/>
            <a:ext cx="945473" cy="193675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SzPts val="14000"/>
              <a:buNone/>
              <a:defRPr sz="14000" b="1">
                <a:solidFill>
                  <a:schemeClr val="dk2"/>
                </a:solidFill>
                <a:latin typeface="Libre Baskerville"/>
                <a:ea typeface="Libre Baskerville"/>
                <a:cs typeface="Libre Baskerville"/>
                <a:sym typeface="Libre Baskerville"/>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32"/>
          <p:cNvSpPr txBox="1">
            <a:spLocks noGrp="1"/>
          </p:cNvSpPr>
          <p:nvPr>
            <p:ph type="body" idx="3"/>
          </p:nvPr>
        </p:nvSpPr>
        <p:spPr>
          <a:xfrm>
            <a:off x="1033184" y="2136567"/>
            <a:ext cx="941832" cy="193675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SzPts val="14000"/>
              <a:buNone/>
              <a:defRPr sz="14000" b="1">
                <a:solidFill>
                  <a:schemeClr val="dk2"/>
                </a:solidFill>
                <a:latin typeface="Libre Baskerville"/>
                <a:ea typeface="Libre Baskerville"/>
                <a:cs typeface="Libre Baskerville"/>
                <a:sym typeface="Libre Baskerville"/>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3"/>
          <p:cNvSpPr txBox="1">
            <a:spLocks noGrp="1"/>
          </p:cNvSpPr>
          <p:nvPr>
            <p:ph type="title"/>
          </p:nvPr>
        </p:nvSpPr>
        <p:spPr>
          <a:xfrm>
            <a:off x="381000" y="381000"/>
            <a:ext cx="114300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accent3"/>
              </a:buClr>
              <a:buSzPts val="4400"/>
              <a:buFont typeface="Libre Baskerville"/>
              <a:buNone/>
              <a:defRPr sz="4400" b="0" i="0" u="none" strike="noStrike" cap="none">
                <a:solidFill>
                  <a:schemeClr val="accent3"/>
                </a:solidFill>
                <a:latin typeface="Libre Baskerville"/>
                <a:ea typeface="Libre Baskerville"/>
                <a:cs typeface="Libre Baskerville"/>
                <a:sym typeface="Libre Baskervil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3"/>
          <p:cNvSpPr txBox="1">
            <a:spLocks noGrp="1"/>
          </p:cNvSpPr>
          <p:nvPr>
            <p:ph type="body" idx="1"/>
          </p:nvPr>
        </p:nvSpPr>
        <p:spPr>
          <a:xfrm>
            <a:off x="381000" y="1825625"/>
            <a:ext cx="114300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rgbClr val="73292A"/>
              </a:buClr>
              <a:buSzPts val="2800"/>
              <a:buFont typeface="Arial"/>
              <a:buChar char="•"/>
              <a:defRPr sz="2800" b="0" i="0" u="none" strike="noStrike" cap="none">
                <a:solidFill>
                  <a:schemeClr val="accent3"/>
                </a:solidFill>
                <a:latin typeface="Gill Sans"/>
                <a:ea typeface="Gill Sans"/>
                <a:cs typeface="Gill Sans"/>
                <a:sym typeface="Gill Sans"/>
              </a:defRPr>
            </a:lvl1pPr>
            <a:lvl2pPr marL="914400" marR="0" lvl="1" indent="-381000" algn="l" rtl="0">
              <a:lnSpc>
                <a:spcPct val="90000"/>
              </a:lnSpc>
              <a:spcBef>
                <a:spcPts val="500"/>
              </a:spcBef>
              <a:spcAft>
                <a:spcPts val="0"/>
              </a:spcAft>
              <a:buClr>
                <a:srgbClr val="73292A"/>
              </a:buClr>
              <a:buSzPts val="2400"/>
              <a:buFont typeface="Arial"/>
              <a:buChar char="•"/>
              <a:defRPr sz="2400" b="0" i="0" u="none" strike="noStrike" cap="none">
                <a:solidFill>
                  <a:schemeClr val="accent3"/>
                </a:solidFill>
                <a:latin typeface="Gill Sans"/>
                <a:ea typeface="Gill Sans"/>
                <a:cs typeface="Gill Sans"/>
                <a:sym typeface="Gill Sans"/>
              </a:defRPr>
            </a:lvl2pPr>
            <a:lvl3pPr marL="1371600" marR="0" lvl="2" indent="-355600" algn="l" rtl="0">
              <a:lnSpc>
                <a:spcPct val="90000"/>
              </a:lnSpc>
              <a:spcBef>
                <a:spcPts val="500"/>
              </a:spcBef>
              <a:spcAft>
                <a:spcPts val="0"/>
              </a:spcAft>
              <a:buClr>
                <a:srgbClr val="73292A"/>
              </a:buClr>
              <a:buSzPts val="2000"/>
              <a:buFont typeface="Arial"/>
              <a:buChar char="•"/>
              <a:defRPr sz="2000" b="0" i="0" u="none" strike="noStrike" cap="none">
                <a:solidFill>
                  <a:schemeClr val="accent3"/>
                </a:solidFill>
                <a:latin typeface="Gill Sans"/>
                <a:ea typeface="Gill Sans"/>
                <a:cs typeface="Gill Sans"/>
                <a:sym typeface="Gill Sans"/>
              </a:defRPr>
            </a:lvl3pPr>
            <a:lvl4pPr marL="1828800" marR="0" lvl="3" indent="-342900" algn="l" rtl="0">
              <a:lnSpc>
                <a:spcPct val="90000"/>
              </a:lnSpc>
              <a:spcBef>
                <a:spcPts val="500"/>
              </a:spcBef>
              <a:spcAft>
                <a:spcPts val="0"/>
              </a:spcAft>
              <a:buClr>
                <a:srgbClr val="73292A"/>
              </a:buClr>
              <a:buSzPts val="1800"/>
              <a:buFont typeface="Arial"/>
              <a:buChar char="•"/>
              <a:defRPr sz="1800" b="0" i="0" u="none" strike="noStrike" cap="none">
                <a:solidFill>
                  <a:schemeClr val="accent3"/>
                </a:solidFill>
                <a:latin typeface="Gill Sans"/>
                <a:ea typeface="Gill Sans"/>
                <a:cs typeface="Gill Sans"/>
                <a:sym typeface="Gill Sans"/>
              </a:defRPr>
            </a:lvl4pPr>
            <a:lvl5pPr marL="2286000" marR="0" lvl="4" indent="-342900" algn="l" rtl="0">
              <a:lnSpc>
                <a:spcPct val="90000"/>
              </a:lnSpc>
              <a:spcBef>
                <a:spcPts val="500"/>
              </a:spcBef>
              <a:spcAft>
                <a:spcPts val="0"/>
              </a:spcAft>
              <a:buClr>
                <a:srgbClr val="73292A"/>
              </a:buClr>
              <a:buSzPts val="1800"/>
              <a:buFont typeface="Arial"/>
              <a:buChar char="•"/>
              <a:defRPr sz="1800" b="0" i="0" u="none" strike="noStrike" cap="none">
                <a:solidFill>
                  <a:schemeClr val="accent3"/>
                </a:solidFill>
                <a:latin typeface="Gill Sans"/>
                <a:ea typeface="Gill Sans"/>
                <a:cs typeface="Gill Sans"/>
                <a:sym typeface="Gill Sans"/>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ill Sans"/>
                <a:ea typeface="Gill Sans"/>
                <a:cs typeface="Gill Sans"/>
                <a:sym typeface="Gill Sans"/>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ill Sans"/>
                <a:ea typeface="Gill Sans"/>
                <a:cs typeface="Gill Sans"/>
                <a:sym typeface="Gill Sans"/>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ill Sans"/>
                <a:ea typeface="Gill Sans"/>
                <a:cs typeface="Gill Sans"/>
                <a:sym typeface="Gill Sans"/>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ill Sans"/>
                <a:ea typeface="Gill Sans"/>
                <a:cs typeface="Gill Sans"/>
                <a:sym typeface="Gill Sans"/>
              </a:defRPr>
            </a:lvl9pPr>
          </a:lstStyle>
          <a:p>
            <a:endParaRPr/>
          </a:p>
        </p:txBody>
      </p:sp>
      <p:sp>
        <p:nvSpPr>
          <p:cNvPr id="12" name="Google Shape;12;p23"/>
          <p:cNvSpPr txBox="1">
            <a:spLocks noGrp="1"/>
          </p:cNvSpPr>
          <p:nvPr>
            <p:ph type="ftr" idx="11"/>
          </p:nvPr>
        </p:nvSpPr>
        <p:spPr>
          <a:xfrm>
            <a:off x="228600" y="6356350"/>
            <a:ext cx="41148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dk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13" name="Google Shape;13;p23"/>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dk1"/>
                </a:solidFill>
                <a:latin typeface="Gill Sans"/>
                <a:ea typeface="Gill Sans"/>
                <a:cs typeface="Gill Sans"/>
                <a:sym typeface="Gill Sans"/>
              </a:defRPr>
            </a:lvl1pPr>
            <a:lvl2pPr marL="0" marR="0" lvl="1" indent="0" algn="r" rtl="0">
              <a:spcBef>
                <a:spcPts val="0"/>
              </a:spcBef>
              <a:buNone/>
              <a:defRPr sz="1200" b="0" i="0" u="none" strike="noStrike" cap="none">
                <a:solidFill>
                  <a:schemeClr val="dk1"/>
                </a:solidFill>
                <a:latin typeface="Gill Sans"/>
                <a:ea typeface="Gill Sans"/>
                <a:cs typeface="Gill Sans"/>
                <a:sym typeface="Gill Sans"/>
              </a:defRPr>
            </a:lvl2pPr>
            <a:lvl3pPr marL="0" marR="0" lvl="2" indent="0" algn="r" rtl="0">
              <a:spcBef>
                <a:spcPts val="0"/>
              </a:spcBef>
              <a:buNone/>
              <a:defRPr sz="1200" b="0" i="0" u="none" strike="noStrike" cap="none">
                <a:solidFill>
                  <a:schemeClr val="dk1"/>
                </a:solidFill>
                <a:latin typeface="Gill Sans"/>
                <a:ea typeface="Gill Sans"/>
                <a:cs typeface="Gill Sans"/>
                <a:sym typeface="Gill Sans"/>
              </a:defRPr>
            </a:lvl3pPr>
            <a:lvl4pPr marL="0" marR="0" lvl="3" indent="0" algn="r" rtl="0">
              <a:spcBef>
                <a:spcPts val="0"/>
              </a:spcBef>
              <a:buNone/>
              <a:defRPr sz="1200" b="0" i="0" u="none" strike="noStrike" cap="none">
                <a:solidFill>
                  <a:schemeClr val="dk1"/>
                </a:solidFill>
                <a:latin typeface="Gill Sans"/>
                <a:ea typeface="Gill Sans"/>
                <a:cs typeface="Gill Sans"/>
                <a:sym typeface="Gill Sans"/>
              </a:defRPr>
            </a:lvl4pPr>
            <a:lvl5pPr marL="0" marR="0" lvl="4" indent="0" algn="r" rtl="0">
              <a:spcBef>
                <a:spcPts val="0"/>
              </a:spcBef>
              <a:buNone/>
              <a:defRPr sz="1200" b="0" i="0" u="none" strike="noStrike" cap="none">
                <a:solidFill>
                  <a:schemeClr val="dk1"/>
                </a:solidFill>
                <a:latin typeface="Gill Sans"/>
                <a:ea typeface="Gill Sans"/>
                <a:cs typeface="Gill Sans"/>
                <a:sym typeface="Gill Sans"/>
              </a:defRPr>
            </a:lvl5pPr>
            <a:lvl6pPr marL="0" marR="0" lvl="5" indent="0" algn="r" rtl="0">
              <a:spcBef>
                <a:spcPts val="0"/>
              </a:spcBef>
              <a:buNone/>
              <a:defRPr sz="1200" b="0" i="0" u="none" strike="noStrike" cap="none">
                <a:solidFill>
                  <a:schemeClr val="dk1"/>
                </a:solidFill>
                <a:latin typeface="Gill Sans"/>
                <a:ea typeface="Gill Sans"/>
                <a:cs typeface="Gill Sans"/>
                <a:sym typeface="Gill Sans"/>
              </a:defRPr>
            </a:lvl6pPr>
            <a:lvl7pPr marL="0" marR="0" lvl="6" indent="0" algn="r" rtl="0">
              <a:spcBef>
                <a:spcPts val="0"/>
              </a:spcBef>
              <a:buNone/>
              <a:defRPr sz="1200" b="0" i="0" u="none" strike="noStrike" cap="none">
                <a:solidFill>
                  <a:schemeClr val="dk1"/>
                </a:solidFill>
                <a:latin typeface="Gill Sans"/>
                <a:ea typeface="Gill Sans"/>
                <a:cs typeface="Gill Sans"/>
                <a:sym typeface="Gill Sans"/>
              </a:defRPr>
            </a:lvl7pPr>
            <a:lvl8pPr marL="0" marR="0" lvl="7" indent="0" algn="r" rtl="0">
              <a:spcBef>
                <a:spcPts val="0"/>
              </a:spcBef>
              <a:buNone/>
              <a:defRPr sz="1200" b="0" i="0" u="none" strike="noStrike" cap="none">
                <a:solidFill>
                  <a:schemeClr val="dk1"/>
                </a:solidFill>
                <a:latin typeface="Gill Sans"/>
                <a:ea typeface="Gill Sans"/>
                <a:cs typeface="Gill Sans"/>
                <a:sym typeface="Gill Sans"/>
              </a:defRPr>
            </a:lvl8pPr>
            <a:lvl9pPr marL="0" marR="0" lvl="8" indent="0" algn="r" rtl="0">
              <a:spcBef>
                <a:spcPts val="0"/>
              </a:spcBef>
              <a:buNone/>
              <a:defRPr sz="1200" b="0" i="0" u="none" strike="noStrike" cap="none">
                <a:solidFill>
                  <a:schemeClr val="dk1"/>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3960">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
          <p:cNvSpPr txBox="1">
            <a:spLocks noGrp="1"/>
          </p:cNvSpPr>
          <p:nvPr>
            <p:ph type="ctrTitle"/>
          </p:nvPr>
        </p:nvSpPr>
        <p:spPr>
          <a:xfrm>
            <a:off x="2980114" y="2720850"/>
            <a:ext cx="6693408" cy="1416299"/>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3"/>
              </a:buClr>
              <a:buSzPts val="4600"/>
              <a:buFont typeface="Libre Baskerville"/>
              <a:buNone/>
            </a:pPr>
            <a:r>
              <a:rPr lang="en-US"/>
              <a:t>Apple Stock Price </a:t>
            </a:r>
            <a:br>
              <a:rPr lang="en-US"/>
            </a:br>
            <a:r>
              <a:rPr lang="en-US"/>
              <a:t>Prediction </a:t>
            </a:r>
            <a:endParaRPr/>
          </a:p>
        </p:txBody>
      </p:sp>
      <p:sp>
        <p:nvSpPr>
          <p:cNvPr id="210" name="Google Shape;210;p1"/>
          <p:cNvSpPr txBox="1">
            <a:spLocks noGrp="1"/>
          </p:cNvSpPr>
          <p:nvPr>
            <p:ph type="subTitle" idx="1"/>
          </p:nvPr>
        </p:nvSpPr>
        <p:spPr>
          <a:xfrm>
            <a:off x="4596384" y="2267712"/>
            <a:ext cx="2999232" cy="438912"/>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SzPts val="2400"/>
              <a:buNone/>
            </a:pPr>
            <a:r>
              <a:rPr lang="en-US"/>
              <a:t>P-213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13"/>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endParaRPr/>
          </a:p>
        </p:txBody>
      </p:sp>
      <p:pic>
        <p:nvPicPr>
          <p:cNvPr id="280" name="Google Shape;280;p13" descr="Chart, bar chart&#10;&#10;Description automatically generated"/>
          <p:cNvPicPr preferRelativeResize="0"/>
          <p:nvPr/>
        </p:nvPicPr>
        <p:blipFill rotWithShape="1">
          <a:blip r:embed="rId3">
            <a:alphaModFix/>
          </a:blip>
          <a:srcRect l="13472" t="25243" r="7741"/>
          <a:stretch/>
        </p:blipFill>
        <p:spPr>
          <a:xfrm>
            <a:off x="1003176" y="0"/>
            <a:ext cx="10235954" cy="3620071"/>
          </a:xfrm>
          <a:prstGeom prst="rect">
            <a:avLst/>
          </a:prstGeom>
          <a:noFill/>
          <a:ln>
            <a:noFill/>
          </a:ln>
        </p:spPr>
      </p:pic>
      <p:pic>
        <p:nvPicPr>
          <p:cNvPr id="281" name="Google Shape;281;p13" descr="Chart, box and whisker chart&#10;&#10;Description automatically generated"/>
          <p:cNvPicPr preferRelativeResize="0"/>
          <p:nvPr/>
        </p:nvPicPr>
        <p:blipFill rotWithShape="1">
          <a:blip r:embed="rId4">
            <a:alphaModFix/>
          </a:blip>
          <a:srcRect l="14199" t="26667" r="7887" b="5501"/>
          <a:stretch/>
        </p:blipFill>
        <p:spPr>
          <a:xfrm>
            <a:off x="2592280" y="3734355"/>
            <a:ext cx="7217545" cy="298712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14"/>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11</a:t>
            </a:fld>
            <a:endParaRPr/>
          </a:p>
        </p:txBody>
      </p:sp>
      <p:pic>
        <p:nvPicPr>
          <p:cNvPr id="287" name="Google Shape;287;p14" descr="Chart, waterfall chart&#10;&#10;Description automatically generated"/>
          <p:cNvPicPr preferRelativeResize="0"/>
          <p:nvPr/>
        </p:nvPicPr>
        <p:blipFill rotWithShape="1">
          <a:blip r:embed="rId3">
            <a:alphaModFix/>
          </a:blip>
          <a:srcRect l="11213" t="26019" r="7596"/>
          <a:stretch/>
        </p:blipFill>
        <p:spPr>
          <a:xfrm>
            <a:off x="518836" y="266333"/>
            <a:ext cx="11154328" cy="571721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g21485f8951c_0_120"/>
          <p:cNvSpPr txBox="1">
            <a:spLocks noGrp="1"/>
          </p:cNvSpPr>
          <p:nvPr>
            <p:ph type="title"/>
          </p:nvPr>
        </p:nvSpPr>
        <p:spPr>
          <a:xfrm>
            <a:off x="838200" y="381000"/>
            <a:ext cx="10515600" cy="6645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a:t>Summary of Time Series Analysis </a:t>
            </a:r>
            <a:endParaRPr/>
          </a:p>
        </p:txBody>
      </p:sp>
      <p:sp>
        <p:nvSpPr>
          <p:cNvPr id="294" name="Google Shape;294;g21485f8951c_0_120"/>
          <p:cNvSpPr txBox="1">
            <a:spLocks noGrp="1"/>
          </p:cNvSpPr>
          <p:nvPr>
            <p:ph type="body" idx="1"/>
          </p:nvPr>
        </p:nvSpPr>
        <p:spPr>
          <a:xfrm>
            <a:off x="609600" y="1045500"/>
            <a:ext cx="10972800" cy="3075600"/>
          </a:xfrm>
          <a:prstGeom prst="rect">
            <a:avLst/>
          </a:prstGeom>
        </p:spPr>
        <p:txBody>
          <a:bodyPr spcFirstLastPara="1" wrap="square" lIns="91425" tIns="45700" rIns="91425" bIns="45700" anchor="t" anchorCtr="0">
            <a:normAutofit/>
          </a:bodyPr>
          <a:lstStyle/>
          <a:p>
            <a:pPr marL="457200" lvl="0" indent="-406400" algn="l" rtl="0">
              <a:spcBef>
                <a:spcPts val="1000"/>
              </a:spcBef>
              <a:spcAft>
                <a:spcPts val="0"/>
              </a:spcAft>
              <a:buSzPts val="2800"/>
              <a:buAutoNum type="arabicPeriod"/>
            </a:pPr>
            <a:r>
              <a:rPr lang="en-US"/>
              <a:t>Data is Non-Stationary!</a:t>
            </a:r>
            <a:endParaRPr/>
          </a:p>
          <a:p>
            <a:pPr marL="0" lvl="0" indent="457200" algn="l" rtl="0">
              <a:spcBef>
                <a:spcPts val="1000"/>
              </a:spcBef>
              <a:spcAft>
                <a:spcPts val="0"/>
              </a:spcAft>
              <a:buNone/>
            </a:pPr>
            <a:r>
              <a:rPr lang="en-US"/>
              <a:t>From ADF test and AutoCorrelation plots…</a:t>
            </a:r>
            <a:endParaRPr/>
          </a:p>
          <a:p>
            <a:pPr marL="457200" lvl="0" indent="-406400" algn="l" rtl="0">
              <a:spcBef>
                <a:spcPts val="1000"/>
              </a:spcBef>
              <a:spcAft>
                <a:spcPts val="0"/>
              </a:spcAft>
              <a:buSzPts val="2800"/>
              <a:buAutoNum type="arabicPeriod"/>
            </a:pPr>
            <a:r>
              <a:rPr lang="en-US"/>
              <a:t>First difference makes the Series Stationary. And PACF plots shows </a:t>
            </a:r>
            <a:r>
              <a:rPr lang="en-US" b="1"/>
              <a:t>No Seasonality </a:t>
            </a:r>
            <a:r>
              <a:rPr lang="en-US"/>
              <a:t>but suggests high stochastic nature of stock prices…</a:t>
            </a:r>
            <a:endParaRPr/>
          </a:p>
          <a:p>
            <a:pPr marL="457200" lvl="0" indent="-406400" algn="l" rtl="0">
              <a:spcBef>
                <a:spcPts val="0"/>
              </a:spcBef>
              <a:spcAft>
                <a:spcPts val="0"/>
              </a:spcAft>
              <a:buSzPts val="2800"/>
              <a:buAutoNum type="arabicPeriod"/>
            </a:pPr>
            <a:r>
              <a:rPr lang="en-US"/>
              <a:t>Seasonal_decompose method is giving a pseudo Seasonality but after analysing ACF and PACF we concluded there is no Seasonal order.</a:t>
            </a:r>
            <a:endParaRPr/>
          </a:p>
        </p:txBody>
      </p:sp>
      <p:sp>
        <p:nvSpPr>
          <p:cNvPr id="295" name="Google Shape;295;g21485f8951c_0_120"/>
          <p:cNvSpPr txBox="1">
            <a:spLocks noGrp="1"/>
          </p:cNvSpPr>
          <p:nvPr>
            <p:ph type="sldNum" idx="12"/>
          </p:nvPr>
        </p:nvSpPr>
        <p:spPr>
          <a:xfrm>
            <a:off x="9208008"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g21485f8951c_0_127"/>
          <p:cNvSpPr txBox="1">
            <a:spLocks noGrp="1"/>
          </p:cNvSpPr>
          <p:nvPr>
            <p:ph type="sldNum" idx="12"/>
          </p:nvPr>
        </p:nvSpPr>
        <p:spPr>
          <a:xfrm>
            <a:off x="9208008"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13</a:t>
            </a:fld>
            <a:endParaRPr/>
          </a:p>
        </p:txBody>
      </p:sp>
      <p:pic>
        <p:nvPicPr>
          <p:cNvPr id="301" name="Google Shape;301;g21485f8951c_0_127" descr="Chart&#10;&#10;Description automatically generated"/>
          <p:cNvPicPr preferRelativeResize="0"/>
          <p:nvPr/>
        </p:nvPicPr>
        <p:blipFill rotWithShape="1">
          <a:blip r:embed="rId3">
            <a:alphaModFix/>
          </a:blip>
          <a:srcRect l="13618" t="25500" r="7888" b="970"/>
          <a:stretch/>
        </p:blipFill>
        <p:spPr>
          <a:xfrm>
            <a:off x="1123025" y="1115812"/>
            <a:ext cx="9945950" cy="5240538"/>
          </a:xfrm>
          <a:prstGeom prst="rect">
            <a:avLst/>
          </a:prstGeom>
          <a:noFill/>
          <a:ln>
            <a:noFill/>
          </a:ln>
        </p:spPr>
      </p:pic>
      <p:sp>
        <p:nvSpPr>
          <p:cNvPr id="302" name="Google Shape;302;g21485f8951c_0_127"/>
          <p:cNvSpPr txBox="1"/>
          <p:nvPr/>
        </p:nvSpPr>
        <p:spPr>
          <a:xfrm>
            <a:off x="230819" y="213064"/>
            <a:ext cx="3355800" cy="954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dk1"/>
                </a:solidFill>
                <a:latin typeface="Libre Baskerville"/>
                <a:ea typeface="Libre Baskerville"/>
                <a:cs typeface="Libre Baskerville"/>
                <a:sym typeface="Libre Baskerville"/>
              </a:rPr>
              <a:t>Stationarity Check</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g21485f8951c_0_133"/>
          <p:cNvSpPr txBox="1">
            <a:spLocks noGrp="1"/>
          </p:cNvSpPr>
          <p:nvPr>
            <p:ph type="sldNum" idx="12"/>
          </p:nvPr>
        </p:nvSpPr>
        <p:spPr>
          <a:xfrm>
            <a:off x="9208008"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14</a:t>
            </a:fld>
            <a:endParaRPr/>
          </a:p>
        </p:txBody>
      </p:sp>
      <p:sp>
        <p:nvSpPr>
          <p:cNvPr id="308" name="Google Shape;308;g21485f8951c_0_133"/>
          <p:cNvSpPr txBox="1"/>
          <p:nvPr/>
        </p:nvSpPr>
        <p:spPr>
          <a:xfrm>
            <a:off x="228600" y="224959"/>
            <a:ext cx="4208100" cy="461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Libre Baskerville"/>
                <a:ea typeface="Libre Baskerville"/>
                <a:cs typeface="Libre Baskerville"/>
                <a:sym typeface="Libre Baskerville"/>
              </a:rPr>
              <a:t>ADFULLER TEST </a:t>
            </a:r>
            <a:endParaRPr/>
          </a:p>
        </p:txBody>
      </p:sp>
      <p:pic>
        <p:nvPicPr>
          <p:cNvPr id="309" name="Google Shape;309;g21485f8951c_0_133" descr="Graphical user interface, text, application, email&#10;&#10;Description automatically generated"/>
          <p:cNvPicPr preferRelativeResize="0"/>
          <p:nvPr/>
        </p:nvPicPr>
        <p:blipFill rotWithShape="1">
          <a:blip r:embed="rId3">
            <a:alphaModFix/>
          </a:blip>
          <a:srcRect l="9173" t="26537" r="6509" b="7315"/>
          <a:stretch/>
        </p:blipFill>
        <p:spPr>
          <a:xfrm>
            <a:off x="568635" y="1160786"/>
            <a:ext cx="11054731" cy="487814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g21485f8951c_0_139"/>
          <p:cNvSpPr txBox="1">
            <a:spLocks noGrp="1"/>
          </p:cNvSpPr>
          <p:nvPr>
            <p:ph type="title"/>
          </p:nvPr>
        </p:nvSpPr>
        <p:spPr>
          <a:xfrm>
            <a:off x="609600" y="381000"/>
            <a:ext cx="10744200" cy="10350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US"/>
              <a:t>ACF plot for 1st differenced data</a:t>
            </a:r>
            <a:endParaRPr/>
          </a:p>
        </p:txBody>
      </p:sp>
      <p:sp>
        <p:nvSpPr>
          <p:cNvPr id="316" name="Google Shape;316;g21485f8951c_0_139"/>
          <p:cNvSpPr txBox="1">
            <a:spLocks noGrp="1"/>
          </p:cNvSpPr>
          <p:nvPr>
            <p:ph type="sldNum" idx="12"/>
          </p:nvPr>
        </p:nvSpPr>
        <p:spPr>
          <a:xfrm>
            <a:off x="9208008"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15</a:t>
            </a:fld>
            <a:endParaRPr/>
          </a:p>
        </p:txBody>
      </p:sp>
      <p:pic>
        <p:nvPicPr>
          <p:cNvPr id="317" name="Google Shape;317;g21485f8951c_0_139"/>
          <p:cNvPicPr preferRelativeResize="0"/>
          <p:nvPr/>
        </p:nvPicPr>
        <p:blipFill>
          <a:blip r:embed="rId3">
            <a:alphaModFix/>
          </a:blip>
          <a:stretch>
            <a:fillRect/>
          </a:stretch>
        </p:blipFill>
        <p:spPr>
          <a:xfrm>
            <a:off x="1044250" y="1339800"/>
            <a:ext cx="9427275" cy="53816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g21485f8951c_0_147"/>
          <p:cNvSpPr txBox="1">
            <a:spLocks noGrp="1"/>
          </p:cNvSpPr>
          <p:nvPr>
            <p:ph type="title"/>
          </p:nvPr>
        </p:nvSpPr>
        <p:spPr>
          <a:xfrm>
            <a:off x="838200" y="381000"/>
            <a:ext cx="10515600" cy="956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US"/>
              <a:t>PACF plot for 1st differenced data</a:t>
            </a:r>
            <a:endParaRPr/>
          </a:p>
        </p:txBody>
      </p:sp>
      <p:sp>
        <p:nvSpPr>
          <p:cNvPr id="324" name="Google Shape;324;g21485f8951c_0_147"/>
          <p:cNvSpPr txBox="1">
            <a:spLocks noGrp="1"/>
          </p:cNvSpPr>
          <p:nvPr>
            <p:ph type="sldNum" idx="12"/>
          </p:nvPr>
        </p:nvSpPr>
        <p:spPr>
          <a:xfrm>
            <a:off x="9208008"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16</a:t>
            </a:fld>
            <a:endParaRPr/>
          </a:p>
        </p:txBody>
      </p:sp>
      <p:pic>
        <p:nvPicPr>
          <p:cNvPr id="325" name="Google Shape;325;g21485f8951c_0_147"/>
          <p:cNvPicPr preferRelativeResize="0"/>
          <p:nvPr/>
        </p:nvPicPr>
        <p:blipFill>
          <a:blip r:embed="rId3">
            <a:alphaModFix/>
          </a:blip>
          <a:stretch>
            <a:fillRect/>
          </a:stretch>
        </p:blipFill>
        <p:spPr>
          <a:xfrm>
            <a:off x="838200" y="1551875"/>
            <a:ext cx="9648700" cy="42436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15"/>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17</a:t>
            </a:fld>
            <a:endParaRPr/>
          </a:p>
        </p:txBody>
      </p:sp>
      <p:sp>
        <p:nvSpPr>
          <p:cNvPr id="331" name="Google Shape;331;p15"/>
          <p:cNvSpPr txBox="1"/>
          <p:nvPr/>
        </p:nvSpPr>
        <p:spPr>
          <a:xfrm>
            <a:off x="204178" y="71025"/>
            <a:ext cx="8868000" cy="831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Libre Baskerville"/>
                <a:ea typeface="Libre Baskerville"/>
                <a:cs typeface="Libre Baskerville"/>
                <a:sym typeface="Libre Baskerville"/>
              </a:rPr>
              <a:t>Decomposing  Time-Series using Seasonal__Decompose</a:t>
            </a:r>
            <a:endParaRPr/>
          </a:p>
        </p:txBody>
      </p:sp>
      <p:pic>
        <p:nvPicPr>
          <p:cNvPr id="332" name="Google Shape;332;p15" descr="Graphical user interface, application, Word&#10;&#10;Description automatically generated"/>
          <p:cNvPicPr preferRelativeResize="0"/>
          <p:nvPr/>
        </p:nvPicPr>
        <p:blipFill rotWithShape="1">
          <a:blip r:embed="rId3">
            <a:alphaModFix/>
          </a:blip>
          <a:srcRect l="7791" t="24725" r="33956"/>
          <a:stretch/>
        </p:blipFill>
        <p:spPr>
          <a:xfrm>
            <a:off x="204175" y="1268549"/>
            <a:ext cx="6124248" cy="4451549"/>
          </a:xfrm>
          <a:prstGeom prst="rect">
            <a:avLst/>
          </a:prstGeom>
          <a:noFill/>
          <a:ln>
            <a:noFill/>
          </a:ln>
        </p:spPr>
      </p:pic>
      <p:pic>
        <p:nvPicPr>
          <p:cNvPr id="333" name="Google Shape;333;p15" descr="Graphical user interface, text, application&#10;&#10;Description automatically generated"/>
          <p:cNvPicPr preferRelativeResize="0"/>
          <p:nvPr/>
        </p:nvPicPr>
        <p:blipFill rotWithShape="1">
          <a:blip r:embed="rId4">
            <a:alphaModFix/>
          </a:blip>
          <a:srcRect l="8665" t="24727" r="45824" b="11194"/>
          <a:stretch/>
        </p:blipFill>
        <p:spPr>
          <a:xfrm>
            <a:off x="6642725" y="1221649"/>
            <a:ext cx="5485123" cy="4344200"/>
          </a:xfrm>
          <a:prstGeom prst="rect">
            <a:avLst/>
          </a:prstGeom>
          <a:noFill/>
          <a:ln>
            <a:noFill/>
          </a:ln>
        </p:spPr>
      </p:pic>
      <p:sp>
        <p:nvSpPr>
          <p:cNvPr id="334" name="Google Shape;334;p15"/>
          <p:cNvSpPr txBox="1"/>
          <p:nvPr/>
        </p:nvSpPr>
        <p:spPr>
          <a:xfrm>
            <a:off x="2137350" y="5966150"/>
            <a:ext cx="25524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000">
                <a:latin typeface="Gill Sans"/>
                <a:ea typeface="Gill Sans"/>
                <a:cs typeface="Gill Sans"/>
                <a:sym typeface="Gill Sans"/>
              </a:rPr>
              <a:t>Additive Model</a:t>
            </a:r>
            <a:endParaRPr sz="2000">
              <a:latin typeface="Gill Sans"/>
              <a:ea typeface="Gill Sans"/>
              <a:cs typeface="Gill Sans"/>
              <a:sym typeface="Gill Sans"/>
            </a:endParaRPr>
          </a:p>
        </p:txBody>
      </p:sp>
      <p:sp>
        <p:nvSpPr>
          <p:cNvPr id="335" name="Google Shape;335;p15"/>
          <p:cNvSpPr txBox="1"/>
          <p:nvPr/>
        </p:nvSpPr>
        <p:spPr>
          <a:xfrm>
            <a:off x="8072750" y="5890625"/>
            <a:ext cx="25524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000">
                <a:latin typeface="Gill Sans"/>
                <a:ea typeface="Gill Sans"/>
                <a:cs typeface="Gill Sans"/>
                <a:sym typeface="Gill Sans"/>
              </a:rPr>
              <a:t>Multiplicative Model</a:t>
            </a:r>
            <a:endParaRPr sz="2000">
              <a:latin typeface="Gill Sans"/>
              <a:ea typeface="Gill Sans"/>
              <a:cs typeface="Gill Sans"/>
              <a:sym typeface="Gill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20"/>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18</a:t>
            </a:fld>
            <a:endParaRPr/>
          </a:p>
        </p:txBody>
      </p:sp>
      <p:pic>
        <p:nvPicPr>
          <p:cNvPr id="341" name="Google Shape;341;p20" descr="Graphical user interface&#10;&#10;Description automatically generated"/>
          <p:cNvPicPr preferRelativeResize="0"/>
          <p:nvPr/>
        </p:nvPicPr>
        <p:blipFill rotWithShape="1">
          <a:blip r:embed="rId3">
            <a:alphaModFix/>
          </a:blip>
          <a:srcRect l="9539" t="25631" r="35413"/>
          <a:stretch/>
        </p:blipFill>
        <p:spPr>
          <a:xfrm>
            <a:off x="3053329" y="743506"/>
            <a:ext cx="7526279" cy="5719376"/>
          </a:xfrm>
          <a:prstGeom prst="rect">
            <a:avLst/>
          </a:prstGeom>
          <a:noFill/>
          <a:ln>
            <a:noFill/>
          </a:ln>
        </p:spPr>
      </p:pic>
      <p:sp>
        <p:nvSpPr>
          <p:cNvPr id="342" name="Google Shape;342;p20"/>
          <p:cNvSpPr txBox="1"/>
          <p:nvPr/>
        </p:nvSpPr>
        <p:spPr>
          <a:xfrm>
            <a:off x="228600" y="239697"/>
            <a:ext cx="3127159"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Libre Baskerville"/>
                <a:ea typeface="Libre Baskerville"/>
                <a:cs typeface="Libre Baskerville"/>
                <a:sym typeface="Libre Baskerville"/>
              </a:rPr>
              <a:t>1</a:t>
            </a:r>
            <a:r>
              <a:rPr lang="en-US" sz="1800" baseline="30000">
                <a:solidFill>
                  <a:schemeClr val="dk1"/>
                </a:solidFill>
                <a:latin typeface="Libre Baskerville"/>
                <a:ea typeface="Libre Baskerville"/>
                <a:cs typeface="Libre Baskerville"/>
                <a:sym typeface="Libre Baskerville"/>
              </a:rPr>
              <a:t>st</a:t>
            </a:r>
            <a:r>
              <a:rPr lang="en-US" sz="1800">
                <a:solidFill>
                  <a:schemeClr val="dk1"/>
                </a:solidFill>
                <a:latin typeface="Libre Baskerville"/>
                <a:ea typeface="Libre Baskerville"/>
                <a:cs typeface="Libre Baskerville"/>
                <a:sym typeface="Libre Baskerville"/>
              </a:rPr>
              <a:t> ORDER DIFFERENCING</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g21485f8951c_0_67"/>
          <p:cNvSpPr txBox="1">
            <a:spLocks noGrp="1"/>
          </p:cNvSpPr>
          <p:nvPr>
            <p:ph type="title"/>
          </p:nvPr>
        </p:nvSpPr>
        <p:spPr>
          <a:xfrm>
            <a:off x="838200" y="380999"/>
            <a:ext cx="10515600" cy="1326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Stock price prediction Models</a:t>
            </a:r>
            <a:endParaRPr/>
          </a:p>
        </p:txBody>
      </p:sp>
      <p:sp>
        <p:nvSpPr>
          <p:cNvPr id="349" name="Google Shape;349;g21485f8951c_0_67"/>
          <p:cNvSpPr txBox="1">
            <a:spLocks noGrp="1"/>
          </p:cNvSpPr>
          <p:nvPr>
            <p:ph type="body" idx="1"/>
          </p:nvPr>
        </p:nvSpPr>
        <p:spPr>
          <a:xfrm>
            <a:off x="609600" y="1600200"/>
            <a:ext cx="10972800" cy="2689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t>Two kinds of Modeling for Stock price :</a:t>
            </a:r>
            <a:endParaRPr/>
          </a:p>
          <a:p>
            <a:pPr marL="457200" lvl="0" indent="-406400" algn="l" rtl="0">
              <a:spcBef>
                <a:spcPts val="1000"/>
              </a:spcBef>
              <a:spcAft>
                <a:spcPts val="0"/>
              </a:spcAft>
              <a:buSzPts val="2800"/>
              <a:buAutoNum type="arabicPeriod"/>
            </a:pPr>
            <a:r>
              <a:rPr lang="en-US"/>
              <a:t>Past data does not influence the current data </a:t>
            </a:r>
            <a:endParaRPr/>
          </a:p>
          <a:p>
            <a:pPr marL="0" lvl="0" indent="457200" algn="l" rtl="0">
              <a:spcBef>
                <a:spcPts val="1000"/>
              </a:spcBef>
              <a:spcAft>
                <a:spcPts val="0"/>
              </a:spcAft>
              <a:buNone/>
            </a:pPr>
            <a:r>
              <a:rPr lang="en-US"/>
              <a:t>Markov Models: Geometric Random Walk</a:t>
            </a:r>
            <a:endParaRPr/>
          </a:p>
          <a:p>
            <a:pPr marL="457200" lvl="0" indent="-406400" algn="l" rtl="0">
              <a:spcBef>
                <a:spcPts val="1000"/>
              </a:spcBef>
              <a:spcAft>
                <a:spcPts val="0"/>
              </a:spcAft>
              <a:buSzPts val="2800"/>
              <a:buAutoNum type="arabicPeriod"/>
            </a:pPr>
            <a:r>
              <a:rPr lang="en-US"/>
              <a:t>Past data has some influence on Current data</a:t>
            </a:r>
            <a:endParaRPr/>
          </a:p>
          <a:p>
            <a:pPr marL="0" lvl="0" indent="457200" algn="l" rtl="0">
              <a:spcBef>
                <a:spcPts val="1000"/>
              </a:spcBef>
              <a:spcAft>
                <a:spcPts val="0"/>
              </a:spcAft>
              <a:buNone/>
            </a:pPr>
            <a:r>
              <a:rPr lang="en-US"/>
              <a:t>Data Driven (ARIMA, Smoothing Methods and Deep Learning models)</a:t>
            </a:r>
            <a:endParaRPr/>
          </a:p>
        </p:txBody>
      </p:sp>
      <p:sp>
        <p:nvSpPr>
          <p:cNvPr id="350" name="Google Shape;350;g21485f8951c_0_67"/>
          <p:cNvSpPr txBox="1">
            <a:spLocks noGrp="1"/>
          </p:cNvSpPr>
          <p:nvPr>
            <p:ph type="sldNum" idx="12"/>
          </p:nvPr>
        </p:nvSpPr>
        <p:spPr>
          <a:xfrm>
            <a:off x="9208008"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5"/>
        <p:cNvGrpSpPr/>
        <p:nvPr/>
      </p:nvGrpSpPr>
      <p:grpSpPr>
        <a:xfrm>
          <a:off x="0" y="0"/>
          <a:ext cx="0" cy="0"/>
          <a:chOff x="0" y="0"/>
          <a:chExt cx="0" cy="0"/>
        </a:xfrm>
      </p:grpSpPr>
      <p:sp>
        <p:nvSpPr>
          <p:cNvPr id="216" name="Google Shape;216;p2"/>
          <p:cNvSpPr txBox="1">
            <a:spLocks noGrp="1"/>
          </p:cNvSpPr>
          <p:nvPr>
            <p:ph type="title"/>
          </p:nvPr>
        </p:nvSpPr>
        <p:spPr>
          <a:xfrm>
            <a:off x="7522676" y="214250"/>
            <a:ext cx="3179400" cy="13260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3"/>
              </a:buClr>
              <a:buSzPts val="4400"/>
              <a:buFont typeface="Libre Baskerville"/>
              <a:buNone/>
            </a:pPr>
            <a:r>
              <a:rPr lang="en-US">
                <a:latin typeface="Libre Baskerville"/>
                <a:ea typeface="Libre Baskerville"/>
                <a:cs typeface="Libre Baskerville"/>
                <a:sym typeface="Libre Baskerville"/>
              </a:rPr>
              <a:t>Group-6 </a:t>
            </a:r>
            <a:endParaRPr>
              <a:solidFill>
                <a:schemeClr val="accent3"/>
              </a:solidFill>
              <a:latin typeface="Libre Baskerville"/>
              <a:ea typeface="Libre Baskerville"/>
              <a:cs typeface="Libre Baskerville"/>
              <a:sym typeface="Libre Baskerville"/>
            </a:endParaRPr>
          </a:p>
        </p:txBody>
      </p:sp>
      <p:sp>
        <p:nvSpPr>
          <p:cNvPr id="217" name="Google Shape;217;p2"/>
          <p:cNvSpPr txBox="1">
            <a:spLocks noGrp="1"/>
          </p:cNvSpPr>
          <p:nvPr>
            <p:ph type="body" idx="2"/>
          </p:nvPr>
        </p:nvSpPr>
        <p:spPr>
          <a:xfrm>
            <a:off x="92250" y="1426475"/>
            <a:ext cx="6811800" cy="4242900"/>
          </a:xfrm>
          <a:prstGeom prst="rect">
            <a:avLst/>
          </a:prstGeom>
          <a:noFill/>
          <a:ln>
            <a:noFill/>
          </a:ln>
        </p:spPr>
        <p:txBody>
          <a:bodyPr spcFirstLastPara="1" wrap="square" lIns="91425" tIns="45700" rIns="91425" bIns="45700" anchor="ctr" anchorCtr="0">
            <a:normAutofit/>
          </a:bodyPr>
          <a:lstStyle/>
          <a:p>
            <a:pPr marL="0" lvl="0" indent="0" algn="ctr" rtl="0">
              <a:lnSpc>
                <a:spcPct val="80000"/>
              </a:lnSpc>
              <a:spcBef>
                <a:spcPts val="0"/>
              </a:spcBef>
              <a:spcAft>
                <a:spcPts val="0"/>
              </a:spcAft>
              <a:buSzPts val="16500"/>
              <a:buNone/>
            </a:pPr>
            <a:r>
              <a:rPr lang="en-US" sz="9600" dirty="0"/>
              <a:t>Group6</a:t>
            </a:r>
            <a:endParaRPr sz="9600" dirty="0"/>
          </a:p>
        </p:txBody>
      </p:sp>
      <p:pic>
        <p:nvPicPr>
          <p:cNvPr id="218" name="Google Shape;218;p2" descr="Floral leaf accent"/>
          <p:cNvPicPr preferRelativeResize="0"/>
          <p:nvPr/>
        </p:nvPicPr>
        <p:blipFill rotWithShape="1">
          <a:blip r:embed="rId3">
            <a:alphaModFix/>
          </a:blip>
          <a:srcRect/>
          <a:stretch/>
        </p:blipFill>
        <p:spPr>
          <a:xfrm rot="11227319" flipH="1">
            <a:off x="4255991" y="4055131"/>
            <a:ext cx="1243661" cy="790090"/>
          </a:xfrm>
          <a:prstGeom prst="rect">
            <a:avLst/>
          </a:prstGeom>
          <a:noFill/>
          <a:ln>
            <a:noFill/>
          </a:ln>
        </p:spPr>
      </p:pic>
      <p:sp>
        <p:nvSpPr>
          <p:cNvPr id="219" name="Google Shape;219;p2"/>
          <p:cNvSpPr txBox="1">
            <a:spLocks noGrp="1"/>
          </p:cNvSpPr>
          <p:nvPr>
            <p:ph type="body" idx="1"/>
          </p:nvPr>
        </p:nvSpPr>
        <p:spPr>
          <a:xfrm>
            <a:off x="7258200" y="1635300"/>
            <a:ext cx="4552800" cy="5022900"/>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150000"/>
              </a:lnSpc>
              <a:spcBef>
                <a:spcPts val="0"/>
              </a:spcBef>
              <a:spcAft>
                <a:spcPts val="0"/>
              </a:spcAft>
              <a:buSzPts val="2400"/>
              <a:buNone/>
            </a:pPr>
            <a:r>
              <a:rPr lang="en-US" sz="2400">
                <a:solidFill>
                  <a:schemeClr val="accent3"/>
                </a:solidFill>
                <a:latin typeface="Gill Sans"/>
                <a:ea typeface="Gill Sans"/>
                <a:cs typeface="Gill Sans"/>
                <a:sym typeface="Gill Sans"/>
              </a:rPr>
              <a:t>Mr. M Guru Bhavan</a:t>
            </a:r>
            <a:r>
              <a:rPr lang="en-US"/>
              <a:t> </a:t>
            </a:r>
            <a:r>
              <a:rPr lang="en-US" sz="2400">
                <a:solidFill>
                  <a:schemeClr val="accent3"/>
                </a:solidFill>
                <a:latin typeface="Gill Sans"/>
                <a:ea typeface="Gill Sans"/>
                <a:cs typeface="Gill Sans"/>
                <a:sym typeface="Gill Sans"/>
              </a:rPr>
              <a:t>Narayana</a:t>
            </a:r>
            <a:endParaRPr/>
          </a:p>
          <a:p>
            <a:pPr marL="0" lvl="0" indent="0" algn="l" rtl="0">
              <a:lnSpc>
                <a:spcPct val="150000"/>
              </a:lnSpc>
              <a:spcBef>
                <a:spcPts val="1000"/>
              </a:spcBef>
              <a:spcAft>
                <a:spcPts val="0"/>
              </a:spcAft>
              <a:buSzPts val="2400"/>
              <a:buNone/>
            </a:pPr>
            <a:r>
              <a:rPr lang="en-US" sz="2400">
                <a:solidFill>
                  <a:schemeClr val="accent3"/>
                </a:solidFill>
                <a:latin typeface="Gill Sans"/>
                <a:ea typeface="Gill Sans"/>
                <a:cs typeface="Gill Sans"/>
                <a:sym typeface="Gill Sans"/>
              </a:rPr>
              <a:t>Ms. Ankita Patjoshi</a:t>
            </a:r>
            <a:endParaRPr/>
          </a:p>
          <a:p>
            <a:pPr marL="0" lvl="0" indent="0" algn="l" rtl="0">
              <a:lnSpc>
                <a:spcPct val="150000"/>
              </a:lnSpc>
              <a:spcBef>
                <a:spcPts val="1000"/>
              </a:spcBef>
              <a:spcAft>
                <a:spcPts val="0"/>
              </a:spcAft>
              <a:buSzPts val="2400"/>
              <a:buNone/>
            </a:pPr>
            <a:r>
              <a:rPr lang="en-US" sz="2400">
                <a:solidFill>
                  <a:schemeClr val="accent3"/>
                </a:solidFill>
                <a:latin typeface="Gill Sans"/>
                <a:ea typeface="Gill Sans"/>
                <a:cs typeface="Gill Sans"/>
                <a:sym typeface="Gill Sans"/>
              </a:rPr>
              <a:t>MS. Gayathri P</a:t>
            </a:r>
            <a:endParaRPr/>
          </a:p>
          <a:p>
            <a:pPr marL="0" lvl="0" indent="0" algn="l" rtl="0">
              <a:lnSpc>
                <a:spcPct val="150000"/>
              </a:lnSpc>
              <a:spcBef>
                <a:spcPts val="1000"/>
              </a:spcBef>
              <a:spcAft>
                <a:spcPts val="0"/>
              </a:spcAft>
              <a:buSzPts val="2400"/>
              <a:buNone/>
            </a:pPr>
            <a:r>
              <a:rPr lang="en-US" sz="2400">
                <a:solidFill>
                  <a:schemeClr val="accent3"/>
                </a:solidFill>
                <a:latin typeface="Gill Sans"/>
                <a:ea typeface="Gill Sans"/>
                <a:cs typeface="Gill Sans"/>
                <a:sym typeface="Gill Sans"/>
              </a:rPr>
              <a:t>Ms. Pawar Priya Rajendra</a:t>
            </a:r>
            <a:endParaRPr/>
          </a:p>
          <a:p>
            <a:pPr marL="0" lvl="0" indent="0" algn="l" rtl="0">
              <a:lnSpc>
                <a:spcPct val="150000"/>
              </a:lnSpc>
              <a:spcBef>
                <a:spcPts val="1000"/>
              </a:spcBef>
              <a:spcAft>
                <a:spcPts val="0"/>
              </a:spcAft>
              <a:buSzPts val="2400"/>
              <a:buNone/>
            </a:pPr>
            <a:r>
              <a:rPr lang="en-US">
                <a:latin typeface="Gill Sans"/>
                <a:ea typeface="Gill Sans"/>
                <a:cs typeface="Gill Sans"/>
                <a:sym typeface="Gill Sans"/>
              </a:rPr>
              <a:t>Mr. Uday Kiran D </a:t>
            </a:r>
            <a:endParaRPr>
              <a:latin typeface="Gill Sans"/>
              <a:ea typeface="Gill Sans"/>
              <a:cs typeface="Gill Sans"/>
              <a:sym typeface="Gill Sans"/>
            </a:endParaRPr>
          </a:p>
          <a:p>
            <a:pPr marL="0" lvl="0" indent="0" algn="l" rtl="0">
              <a:lnSpc>
                <a:spcPct val="150000"/>
              </a:lnSpc>
              <a:spcBef>
                <a:spcPts val="1000"/>
              </a:spcBef>
              <a:spcAft>
                <a:spcPts val="0"/>
              </a:spcAft>
              <a:buSzPts val="2400"/>
              <a:buNone/>
            </a:pPr>
            <a:r>
              <a:rPr lang="en-US"/>
              <a:t>Guide: </a:t>
            </a:r>
            <a:endParaRPr/>
          </a:p>
          <a:p>
            <a:pPr marL="0" lvl="0" indent="0" algn="l" rtl="0">
              <a:lnSpc>
                <a:spcPct val="150000"/>
              </a:lnSpc>
              <a:spcBef>
                <a:spcPts val="1000"/>
              </a:spcBef>
              <a:spcAft>
                <a:spcPts val="0"/>
              </a:spcAft>
              <a:buSzPts val="2400"/>
              <a:buNone/>
            </a:pPr>
            <a:r>
              <a:rPr lang="en-US"/>
              <a:t>Ms. Neha Gupta </a:t>
            </a:r>
            <a:endParaRPr/>
          </a:p>
          <a:p>
            <a:pPr marL="0" lvl="0" indent="0" algn="l" rtl="0">
              <a:lnSpc>
                <a:spcPct val="150000"/>
              </a:lnSpc>
              <a:spcBef>
                <a:spcPts val="1000"/>
              </a:spcBef>
              <a:spcAft>
                <a:spcPts val="0"/>
              </a:spcAft>
              <a:buClr>
                <a:srgbClr val="73292A"/>
              </a:buClr>
              <a:buSzPts val="2400"/>
              <a:buNone/>
            </a:pPr>
            <a:endParaRPr>
              <a:solidFill>
                <a:schemeClr val="accent3"/>
              </a:solidFill>
              <a:latin typeface="Gill Sans"/>
              <a:ea typeface="Gill Sans"/>
              <a:cs typeface="Gill Sans"/>
              <a:sym typeface="Gill Sans"/>
            </a:endParaRPr>
          </a:p>
        </p:txBody>
      </p:sp>
      <p:sp>
        <p:nvSpPr>
          <p:cNvPr id="220" name="Google Shape;220;p2"/>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21"/>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20</a:t>
            </a:fld>
            <a:endParaRPr/>
          </a:p>
        </p:txBody>
      </p:sp>
      <p:pic>
        <p:nvPicPr>
          <p:cNvPr id="356" name="Google Shape;356;p21"/>
          <p:cNvPicPr preferRelativeResize="0"/>
          <p:nvPr/>
        </p:nvPicPr>
        <p:blipFill>
          <a:blip r:embed="rId3">
            <a:alphaModFix/>
          </a:blip>
          <a:stretch>
            <a:fillRect/>
          </a:stretch>
        </p:blipFill>
        <p:spPr>
          <a:xfrm>
            <a:off x="445925" y="90900"/>
            <a:ext cx="10794425" cy="66305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g21485f8951c_0_82"/>
          <p:cNvSpPr txBox="1">
            <a:spLocks noGrp="1"/>
          </p:cNvSpPr>
          <p:nvPr>
            <p:ph type="title"/>
          </p:nvPr>
        </p:nvSpPr>
        <p:spPr>
          <a:xfrm>
            <a:off x="484525" y="273375"/>
            <a:ext cx="6558000" cy="1035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Final Model Selection</a:t>
            </a:r>
            <a:endParaRPr/>
          </a:p>
        </p:txBody>
      </p:sp>
      <p:sp>
        <p:nvSpPr>
          <p:cNvPr id="363" name="Google Shape;363;g21485f8951c_0_82"/>
          <p:cNvSpPr txBox="1">
            <a:spLocks noGrp="1"/>
          </p:cNvSpPr>
          <p:nvPr>
            <p:ph type="body" idx="1"/>
          </p:nvPr>
        </p:nvSpPr>
        <p:spPr>
          <a:xfrm>
            <a:off x="609600" y="1600200"/>
            <a:ext cx="10972800" cy="4572000"/>
          </a:xfrm>
          <a:prstGeom prst="rect">
            <a:avLst/>
          </a:prstGeom>
        </p:spPr>
        <p:txBody>
          <a:bodyPr spcFirstLastPara="1" wrap="square" lIns="91425" tIns="45700" rIns="91425" bIns="45700" anchor="t" anchorCtr="0">
            <a:normAutofit/>
          </a:bodyPr>
          <a:lstStyle/>
          <a:p>
            <a:pPr marL="457200" lvl="0" indent="-406400" algn="l" rtl="0">
              <a:spcBef>
                <a:spcPts val="1000"/>
              </a:spcBef>
              <a:spcAft>
                <a:spcPts val="0"/>
              </a:spcAft>
              <a:buSzPts val="2800"/>
              <a:buAutoNum type="arabicPeriod"/>
            </a:pPr>
            <a:r>
              <a:rPr lang="en-US"/>
              <a:t>We Make Data Driven ARIMA model, which are not showing good results.</a:t>
            </a:r>
            <a:endParaRPr/>
          </a:p>
          <a:p>
            <a:pPr marL="457200" lvl="0" indent="-406400" algn="l" rtl="0">
              <a:spcBef>
                <a:spcPts val="0"/>
              </a:spcBef>
              <a:spcAft>
                <a:spcPts val="0"/>
              </a:spcAft>
              <a:buSzPts val="2800"/>
              <a:buAutoNum type="arabicPeriod"/>
            </a:pPr>
            <a:r>
              <a:rPr lang="en-US"/>
              <a:t>Smoothing Models like Holt’s Method is very sensitive to Smoothing parameters.</a:t>
            </a:r>
            <a:endParaRPr/>
          </a:p>
          <a:p>
            <a:pPr marL="457200" lvl="0" indent="-406400" algn="l" rtl="0">
              <a:spcBef>
                <a:spcPts val="0"/>
              </a:spcBef>
              <a:spcAft>
                <a:spcPts val="0"/>
              </a:spcAft>
              <a:buSzPts val="2800"/>
              <a:buAutoNum type="arabicPeriod"/>
            </a:pPr>
            <a:r>
              <a:rPr lang="en-US"/>
              <a:t>Theta model alos Not giving good result.</a:t>
            </a:r>
            <a:endParaRPr/>
          </a:p>
          <a:p>
            <a:pPr marL="457200" lvl="0" indent="-406400" algn="l" rtl="0">
              <a:spcBef>
                <a:spcPts val="0"/>
              </a:spcBef>
              <a:spcAft>
                <a:spcPts val="0"/>
              </a:spcAft>
              <a:buSzPts val="2800"/>
              <a:buAutoNum type="arabicPeriod"/>
            </a:pPr>
            <a:r>
              <a:rPr lang="en-US"/>
              <a:t>Geometric Random Walks are working well but needed some technical Understanding. </a:t>
            </a:r>
            <a:endParaRPr/>
          </a:p>
          <a:p>
            <a:pPr marL="457200" lvl="0" indent="-406400" algn="l" rtl="0">
              <a:spcBef>
                <a:spcPts val="0"/>
              </a:spcBef>
              <a:spcAft>
                <a:spcPts val="0"/>
              </a:spcAft>
              <a:buSzPts val="2800"/>
              <a:buAutoNum type="arabicPeriod"/>
            </a:pPr>
            <a:r>
              <a:rPr lang="en-US"/>
              <a:t>So finally we used DeepLearning LSTM(LongShortTermMemory) models to fit the data.</a:t>
            </a:r>
            <a:endParaRPr/>
          </a:p>
          <a:p>
            <a:pPr marL="457200" lvl="0" indent="-406400" algn="l" rtl="0">
              <a:spcBef>
                <a:spcPts val="0"/>
              </a:spcBef>
              <a:spcAft>
                <a:spcPts val="0"/>
              </a:spcAft>
              <a:buSzPts val="2800"/>
              <a:buAutoNum type="arabicPeriod"/>
            </a:pPr>
            <a:r>
              <a:rPr lang="en-US"/>
              <a:t>We Got Impresive results of MAPE &lt;5%.</a:t>
            </a:r>
            <a:endParaRPr/>
          </a:p>
          <a:p>
            <a:pPr marL="457200" lvl="0" indent="-406400" algn="l" rtl="0">
              <a:spcBef>
                <a:spcPts val="0"/>
              </a:spcBef>
              <a:spcAft>
                <a:spcPts val="0"/>
              </a:spcAft>
              <a:buSzPts val="2800"/>
              <a:buAutoNum type="arabicPeriod"/>
            </a:pPr>
            <a:r>
              <a:rPr lang="en-US"/>
              <a:t>So we selected LSTM as our finel Model.</a:t>
            </a:r>
            <a:endParaRPr/>
          </a:p>
        </p:txBody>
      </p:sp>
      <p:sp>
        <p:nvSpPr>
          <p:cNvPr id="364" name="Google Shape;364;g21485f8951c_0_82"/>
          <p:cNvSpPr txBox="1">
            <a:spLocks noGrp="1"/>
          </p:cNvSpPr>
          <p:nvPr>
            <p:ph type="sldNum" idx="12"/>
          </p:nvPr>
        </p:nvSpPr>
        <p:spPr>
          <a:xfrm>
            <a:off x="9208008"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g21485f8951c_0_89"/>
          <p:cNvSpPr txBox="1">
            <a:spLocks noGrp="1"/>
          </p:cNvSpPr>
          <p:nvPr>
            <p:ph type="title"/>
          </p:nvPr>
        </p:nvSpPr>
        <p:spPr>
          <a:xfrm>
            <a:off x="838200" y="380999"/>
            <a:ext cx="10515600" cy="13260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US"/>
              <a:t>LSTM Results</a:t>
            </a:r>
            <a:endParaRPr/>
          </a:p>
        </p:txBody>
      </p:sp>
      <p:sp>
        <p:nvSpPr>
          <p:cNvPr id="371" name="Google Shape;371;g21485f8951c_0_89"/>
          <p:cNvSpPr txBox="1">
            <a:spLocks noGrp="1"/>
          </p:cNvSpPr>
          <p:nvPr>
            <p:ph type="body" idx="1"/>
          </p:nvPr>
        </p:nvSpPr>
        <p:spPr>
          <a:xfrm>
            <a:off x="609600" y="1600200"/>
            <a:ext cx="10972800" cy="45720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t>test MAPE:  1.89</a:t>
            </a:r>
            <a:endParaRPr/>
          </a:p>
          <a:p>
            <a:pPr marL="0" lvl="0" indent="0" algn="l" rtl="0">
              <a:spcBef>
                <a:spcPts val="1000"/>
              </a:spcBef>
              <a:spcAft>
                <a:spcPts val="0"/>
              </a:spcAft>
              <a:buNone/>
            </a:pPr>
            <a:r>
              <a:rPr lang="en-US"/>
              <a:t>test RMSE:   5.01</a:t>
            </a:r>
            <a:endParaRPr/>
          </a:p>
        </p:txBody>
      </p:sp>
      <p:sp>
        <p:nvSpPr>
          <p:cNvPr id="372" name="Google Shape;372;g21485f8951c_0_89"/>
          <p:cNvSpPr txBox="1">
            <a:spLocks noGrp="1"/>
          </p:cNvSpPr>
          <p:nvPr>
            <p:ph type="sldNum" idx="12"/>
          </p:nvPr>
        </p:nvSpPr>
        <p:spPr>
          <a:xfrm>
            <a:off x="9208008"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g21485f8951c_0_96"/>
          <p:cNvSpPr txBox="1">
            <a:spLocks noGrp="1"/>
          </p:cNvSpPr>
          <p:nvPr>
            <p:ph type="body" idx="1"/>
          </p:nvPr>
        </p:nvSpPr>
        <p:spPr>
          <a:xfrm>
            <a:off x="240550" y="381000"/>
            <a:ext cx="10972800" cy="6909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t>Predicted Vs Original Train data:</a:t>
            </a:r>
            <a:endParaRPr/>
          </a:p>
        </p:txBody>
      </p:sp>
      <p:sp>
        <p:nvSpPr>
          <p:cNvPr id="379" name="Google Shape;379;g21485f8951c_0_96"/>
          <p:cNvSpPr txBox="1">
            <a:spLocks noGrp="1"/>
          </p:cNvSpPr>
          <p:nvPr>
            <p:ph type="sldNum" idx="12"/>
          </p:nvPr>
        </p:nvSpPr>
        <p:spPr>
          <a:xfrm>
            <a:off x="9208008"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23</a:t>
            </a:fld>
            <a:endParaRPr/>
          </a:p>
        </p:txBody>
      </p:sp>
      <p:pic>
        <p:nvPicPr>
          <p:cNvPr id="380" name="Google Shape;380;g21485f8951c_0_96"/>
          <p:cNvPicPr preferRelativeResize="0"/>
          <p:nvPr/>
        </p:nvPicPr>
        <p:blipFill>
          <a:blip r:embed="rId3">
            <a:alphaModFix/>
          </a:blip>
          <a:stretch>
            <a:fillRect/>
          </a:stretch>
        </p:blipFill>
        <p:spPr>
          <a:xfrm>
            <a:off x="315805" y="1259475"/>
            <a:ext cx="9781848" cy="50968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g21485f8951c_0_104"/>
          <p:cNvSpPr txBox="1">
            <a:spLocks noGrp="1"/>
          </p:cNvSpPr>
          <p:nvPr>
            <p:ph type="body" idx="1"/>
          </p:nvPr>
        </p:nvSpPr>
        <p:spPr>
          <a:xfrm>
            <a:off x="419100" y="381000"/>
            <a:ext cx="10972800" cy="7986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t>Predicted vs original on Test Data</a:t>
            </a:r>
            <a:endParaRPr/>
          </a:p>
        </p:txBody>
      </p:sp>
      <p:sp>
        <p:nvSpPr>
          <p:cNvPr id="387" name="Google Shape;387;g21485f8951c_0_104"/>
          <p:cNvSpPr txBox="1">
            <a:spLocks noGrp="1"/>
          </p:cNvSpPr>
          <p:nvPr>
            <p:ph type="sldNum" idx="12"/>
          </p:nvPr>
        </p:nvSpPr>
        <p:spPr>
          <a:xfrm>
            <a:off x="9208008"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24</a:t>
            </a:fld>
            <a:endParaRPr/>
          </a:p>
        </p:txBody>
      </p:sp>
      <p:pic>
        <p:nvPicPr>
          <p:cNvPr id="388" name="Google Shape;388;g21485f8951c_0_104"/>
          <p:cNvPicPr preferRelativeResize="0"/>
          <p:nvPr/>
        </p:nvPicPr>
        <p:blipFill>
          <a:blip r:embed="rId3">
            <a:alphaModFix/>
          </a:blip>
          <a:stretch>
            <a:fillRect/>
          </a:stretch>
        </p:blipFill>
        <p:spPr>
          <a:xfrm>
            <a:off x="152400" y="1332000"/>
            <a:ext cx="11658600" cy="527292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g21485f8951c_0_112"/>
          <p:cNvSpPr txBox="1">
            <a:spLocks noGrp="1"/>
          </p:cNvSpPr>
          <p:nvPr>
            <p:ph type="body" idx="1"/>
          </p:nvPr>
        </p:nvSpPr>
        <p:spPr>
          <a:xfrm>
            <a:off x="419100" y="277800"/>
            <a:ext cx="10972800" cy="5679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t>Predicted Vs Actual on Complete close price data:</a:t>
            </a:r>
            <a:endParaRPr/>
          </a:p>
        </p:txBody>
      </p:sp>
      <p:sp>
        <p:nvSpPr>
          <p:cNvPr id="395" name="Google Shape;395;g21485f8951c_0_112"/>
          <p:cNvSpPr txBox="1">
            <a:spLocks noGrp="1"/>
          </p:cNvSpPr>
          <p:nvPr>
            <p:ph type="sldNum" idx="12"/>
          </p:nvPr>
        </p:nvSpPr>
        <p:spPr>
          <a:xfrm>
            <a:off x="9208008"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25</a:t>
            </a:fld>
            <a:endParaRPr/>
          </a:p>
        </p:txBody>
      </p:sp>
      <p:pic>
        <p:nvPicPr>
          <p:cNvPr id="396" name="Google Shape;396;g21485f8951c_0_112"/>
          <p:cNvPicPr preferRelativeResize="0"/>
          <p:nvPr/>
        </p:nvPicPr>
        <p:blipFill>
          <a:blip r:embed="rId3">
            <a:alphaModFix/>
          </a:blip>
          <a:stretch>
            <a:fillRect/>
          </a:stretch>
        </p:blipFill>
        <p:spPr>
          <a:xfrm>
            <a:off x="167775" y="1076450"/>
            <a:ext cx="11643225" cy="54005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22"/>
          <p:cNvSpPr txBox="1">
            <a:spLocks noGrp="1"/>
          </p:cNvSpPr>
          <p:nvPr>
            <p:ph type="title"/>
          </p:nvPr>
        </p:nvSpPr>
        <p:spPr>
          <a:xfrm>
            <a:off x="1472184" y="2889504"/>
            <a:ext cx="2852928" cy="1088136"/>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accent3"/>
              </a:buClr>
              <a:buSzPts val="4400"/>
              <a:buFont typeface="Libre Baskerville"/>
              <a:buNone/>
            </a:pPr>
            <a:r>
              <a:rPr lang="en-US"/>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
          <p:cNvSpPr txBox="1">
            <a:spLocks noGrp="1"/>
          </p:cNvSpPr>
          <p:nvPr>
            <p:ph type="title"/>
          </p:nvPr>
        </p:nvSpPr>
        <p:spPr>
          <a:xfrm>
            <a:off x="1748100" y="1083101"/>
            <a:ext cx="8695800" cy="10209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accent3"/>
              </a:buClr>
              <a:buSzPts val="4400"/>
              <a:buFont typeface="Libre Baskerville"/>
              <a:buNone/>
            </a:pPr>
            <a:r>
              <a:rPr lang="en-US"/>
              <a:t>Business Objective </a:t>
            </a:r>
            <a:endParaRPr/>
          </a:p>
        </p:txBody>
      </p:sp>
      <p:sp>
        <p:nvSpPr>
          <p:cNvPr id="226" name="Google Shape;226;p3"/>
          <p:cNvSpPr txBox="1">
            <a:spLocks noGrp="1"/>
          </p:cNvSpPr>
          <p:nvPr>
            <p:ph type="body" idx="1"/>
          </p:nvPr>
        </p:nvSpPr>
        <p:spPr>
          <a:xfrm>
            <a:off x="1895042" y="2104009"/>
            <a:ext cx="8553975" cy="2965142"/>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600"/>
              <a:buNone/>
            </a:pPr>
            <a:r>
              <a:rPr lang="en-US" sz="1600">
                <a:latin typeface="Arial"/>
                <a:ea typeface="Arial"/>
                <a:cs typeface="Arial"/>
                <a:sym typeface="Arial"/>
              </a:rPr>
              <a:t>To Predict the Apple stock market price for next 30 Days.</a:t>
            </a:r>
            <a:endParaRPr/>
          </a:p>
          <a:p>
            <a:pPr marL="0" lvl="0" indent="0" algn="ctr" rtl="0">
              <a:lnSpc>
                <a:spcPct val="100000"/>
              </a:lnSpc>
              <a:spcBef>
                <a:spcPts val="1000"/>
              </a:spcBef>
              <a:spcAft>
                <a:spcPts val="0"/>
              </a:spcAft>
              <a:buSzPts val="1600"/>
              <a:buNone/>
            </a:pPr>
            <a:r>
              <a:rPr lang="en-US" sz="1600">
                <a:latin typeface="Arial"/>
                <a:ea typeface="Arial"/>
                <a:cs typeface="Arial"/>
                <a:sym typeface="Arial"/>
              </a:rPr>
              <a:t>There are Open, High, Low, Close, Adjusted Close and Volume (of stocks sold) has been given for each     day starting from 2012 to 2019.</a:t>
            </a:r>
            <a:endParaRPr/>
          </a:p>
          <a:p>
            <a:pPr marL="0" lvl="0" indent="0" algn="ctr" rtl="0">
              <a:lnSpc>
                <a:spcPct val="100000"/>
              </a:lnSpc>
              <a:spcBef>
                <a:spcPts val="1000"/>
              </a:spcBef>
              <a:spcAft>
                <a:spcPts val="0"/>
              </a:spcAft>
              <a:buSzPts val="1600"/>
              <a:buNone/>
            </a:pPr>
            <a:r>
              <a:rPr lang="en-US" sz="1600">
                <a:latin typeface="Arial"/>
                <a:ea typeface="Arial"/>
                <a:cs typeface="Arial"/>
                <a:sym typeface="Arial"/>
              </a:rPr>
              <a:t>Objectives:</a:t>
            </a:r>
            <a:endParaRPr/>
          </a:p>
          <a:p>
            <a:pPr marL="0" lvl="0" indent="0" algn="ctr" rtl="0">
              <a:lnSpc>
                <a:spcPct val="100000"/>
              </a:lnSpc>
              <a:spcBef>
                <a:spcPts val="1000"/>
              </a:spcBef>
              <a:spcAft>
                <a:spcPts val="0"/>
              </a:spcAft>
              <a:buSzPts val="1600"/>
              <a:buNone/>
            </a:pPr>
            <a:r>
              <a:rPr lang="en-US" sz="1600">
                <a:latin typeface="Arial"/>
                <a:ea typeface="Arial"/>
                <a:cs typeface="Arial"/>
                <a:sym typeface="Arial"/>
              </a:rPr>
              <a:t>Split the last year into a test set- Can you build a Model for stock price?</a:t>
            </a:r>
            <a:endParaRPr/>
          </a:p>
          <a:p>
            <a:pPr marL="0" lvl="0" indent="0" algn="ctr" rtl="0">
              <a:lnSpc>
                <a:spcPct val="100000"/>
              </a:lnSpc>
              <a:spcBef>
                <a:spcPts val="1000"/>
              </a:spcBef>
              <a:spcAft>
                <a:spcPts val="0"/>
              </a:spcAft>
              <a:buSzPts val="1600"/>
              <a:buNone/>
            </a:pPr>
            <a:r>
              <a:rPr lang="en-US" sz="1600">
                <a:latin typeface="Arial"/>
                <a:ea typeface="Arial"/>
                <a:cs typeface="Arial"/>
                <a:sym typeface="Arial"/>
              </a:rPr>
              <a:t>Find Short Mid- and Long-term trends?</a:t>
            </a:r>
            <a:endParaRPr/>
          </a:p>
          <a:p>
            <a:pPr marL="0" lvl="0" indent="0" algn="ctr" rtl="0">
              <a:lnSpc>
                <a:spcPct val="100000"/>
              </a:lnSpc>
              <a:spcBef>
                <a:spcPts val="1000"/>
              </a:spcBef>
              <a:spcAft>
                <a:spcPts val="0"/>
              </a:spcAft>
              <a:buSzPts val="1600"/>
              <a:buNone/>
            </a:pPr>
            <a:r>
              <a:rPr lang="en-US" sz="1600">
                <a:latin typeface="Arial"/>
                <a:ea typeface="Arial"/>
                <a:cs typeface="Arial"/>
                <a:sym typeface="Arial"/>
              </a:rPr>
              <a:t>Understand how it is impacted from external factors or any other big external events.</a:t>
            </a:r>
            <a:endParaRPr/>
          </a:p>
          <a:p>
            <a:pPr marL="0" lvl="0" indent="0" algn="ctr" rtl="0">
              <a:lnSpc>
                <a:spcPct val="100000"/>
              </a:lnSpc>
              <a:spcBef>
                <a:spcPts val="1000"/>
              </a:spcBef>
              <a:spcAft>
                <a:spcPts val="0"/>
              </a:spcAft>
              <a:buSzPts val="1600"/>
              <a:buNone/>
            </a:pPr>
            <a:r>
              <a:rPr lang="en-US" sz="1600">
                <a:latin typeface="Arial"/>
                <a:ea typeface="Arial"/>
                <a:cs typeface="Arial"/>
                <a:sym typeface="Arial"/>
              </a:rPr>
              <a:t>Forecast for next 30 days?</a:t>
            </a:r>
            <a:endParaRPr/>
          </a:p>
        </p:txBody>
      </p:sp>
      <p:sp>
        <p:nvSpPr>
          <p:cNvPr id="227" name="Google Shape;227;p3"/>
          <p:cNvSpPr txBox="1">
            <a:spLocks noGrp="1"/>
          </p:cNvSpPr>
          <p:nvPr>
            <p:ph type="ftr" idx="11"/>
          </p:nvPr>
        </p:nvSpPr>
        <p:spPr>
          <a:xfrm>
            <a:off x="228600" y="6356350"/>
            <a:ext cx="41148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Apple-Stock Price</a:t>
            </a:r>
            <a:endParaRPr/>
          </a:p>
        </p:txBody>
      </p:sp>
      <p:sp>
        <p:nvSpPr>
          <p:cNvPr id="228" name="Google Shape;228;p3"/>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g21485f8951c_0_6"/>
          <p:cNvSpPr txBox="1">
            <a:spLocks noGrp="1"/>
          </p:cNvSpPr>
          <p:nvPr>
            <p:ph type="sldNum" idx="12"/>
          </p:nvPr>
        </p:nvSpPr>
        <p:spPr>
          <a:xfrm>
            <a:off x="9208008"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a:t>
            </a:fld>
            <a:endParaRPr/>
          </a:p>
        </p:txBody>
      </p:sp>
      <p:sp>
        <p:nvSpPr>
          <p:cNvPr id="235" name="Google Shape;235;g21485f8951c_0_6"/>
          <p:cNvSpPr txBox="1"/>
          <p:nvPr/>
        </p:nvSpPr>
        <p:spPr>
          <a:xfrm>
            <a:off x="187050" y="861900"/>
            <a:ext cx="11817900" cy="59415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a:solidFill>
                  <a:schemeClr val="dk1"/>
                </a:solidFill>
              </a:rPr>
              <a:t>1.</a:t>
            </a:r>
            <a:r>
              <a:rPr lang="en-US" sz="2000" b="0" i="0" u="none" strike="noStrike" cap="none">
                <a:solidFill>
                  <a:schemeClr val="dk1"/>
                </a:solidFill>
                <a:latin typeface="Arial"/>
                <a:ea typeface="Arial"/>
                <a:cs typeface="Arial"/>
                <a:sym typeface="Arial"/>
              </a:rPr>
              <a:t>: Collecting and preprocessing</a:t>
            </a:r>
            <a:r>
              <a:rPr lang="en-US" sz="2000">
                <a:solidFill>
                  <a:schemeClr val="dk1"/>
                </a:solidFill>
              </a:rPr>
              <a:t> the</a:t>
            </a:r>
            <a:r>
              <a:rPr lang="en-US" sz="2000" b="0" i="0" u="none" strike="noStrike" cap="none">
                <a:solidFill>
                  <a:schemeClr val="dk1"/>
                </a:solidFill>
                <a:latin typeface="Arial"/>
                <a:ea typeface="Arial"/>
                <a:cs typeface="Arial"/>
                <a:sym typeface="Arial"/>
              </a:rPr>
              <a:t> data</a:t>
            </a:r>
            <a:endParaRPr sz="2000">
              <a:solidFill>
                <a:schemeClr val="dk1"/>
              </a:solidFill>
            </a:endParaRPr>
          </a:p>
          <a:p>
            <a:pPr marL="0" marR="0" lvl="0" indent="0" algn="l" rtl="0">
              <a:spcBef>
                <a:spcPts val="0"/>
              </a:spcBef>
              <a:spcAft>
                <a:spcPts val="0"/>
              </a:spcAft>
              <a:buNone/>
            </a:pPr>
            <a:r>
              <a:rPr lang="en-US" sz="2000">
                <a:solidFill>
                  <a:schemeClr val="dk1"/>
                </a:solidFill>
              </a:rPr>
              <a:t>	used Yahoo Finance library</a:t>
            </a:r>
            <a:endParaRPr sz="2000">
              <a:solidFill>
                <a:schemeClr val="dk1"/>
              </a:solidFill>
            </a:endParaRPr>
          </a:p>
          <a:p>
            <a:pPr marL="0" marR="0" lvl="0" indent="0" algn="l" rtl="0">
              <a:spcBef>
                <a:spcPts val="0"/>
              </a:spcBef>
              <a:spcAft>
                <a:spcPts val="0"/>
              </a:spcAft>
              <a:buNone/>
            </a:pPr>
            <a:endParaRPr sz="2000"/>
          </a:p>
          <a:p>
            <a:pPr marL="0" marR="0" lvl="0" indent="0" algn="l" rtl="0">
              <a:spcBef>
                <a:spcPts val="0"/>
              </a:spcBef>
              <a:spcAft>
                <a:spcPts val="0"/>
              </a:spcAft>
              <a:buNone/>
            </a:pPr>
            <a:r>
              <a:rPr lang="en-US" sz="2000">
                <a:solidFill>
                  <a:schemeClr val="dk1"/>
                </a:solidFill>
                <a:latin typeface="Arial"/>
                <a:ea typeface="Arial"/>
                <a:cs typeface="Arial"/>
                <a:sym typeface="Arial"/>
              </a:rPr>
              <a:t> </a:t>
            </a:r>
            <a:r>
              <a:rPr lang="en-US" sz="2000">
                <a:solidFill>
                  <a:schemeClr val="dk1"/>
                </a:solidFill>
              </a:rPr>
              <a:t>2. EDA for Stock price Analysis</a:t>
            </a:r>
            <a:endParaRPr sz="2000">
              <a:solidFill>
                <a:schemeClr val="dk1"/>
              </a:solidFill>
            </a:endParaRPr>
          </a:p>
          <a:p>
            <a:pPr marL="0" marR="0" lvl="0" indent="0" algn="l" rtl="0">
              <a:spcBef>
                <a:spcPts val="0"/>
              </a:spcBef>
              <a:spcAft>
                <a:spcPts val="0"/>
              </a:spcAft>
              <a:buNone/>
            </a:pPr>
            <a:r>
              <a:rPr lang="en-US" sz="2000">
                <a:solidFill>
                  <a:schemeClr val="dk1"/>
                </a:solidFill>
              </a:rPr>
              <a:t>	EDA Summary</a:t>
            </a:r>
            <a:endParaRPr sz="2000">
              <a:solidFill>
                <a:schemeClr val="dk1"/>
              </a:solidFill>
            </a:endParaRPr>
          </a:p>
          <a:p>
            <a:pPr marL="0" marR="0" lvl="0" indent="0" algn="l" rtl="0">
              <a:spcBef>
                <a:spcPts val="0"/>
              </a:spcBef>
              <a:spcAft>
                <a:spcPts val="0"/>
              </a:spcAft>
              <a:buNone/>
            </a:pPr>
            <a:endParaRPr sz="2000">
              <a:solidFill>
                <a:schemeClr val="dk1"/>
              </a:solidFill>
            </a:endParaRPr>
          </a:p>
          <a:p>
            <a:pPr marL="0" marR="0" lvl="0" indent="0" algn="l" rtl="0">
              <a:spcBef>
                <a:spcPts val="0"/>
              </a:spcBef>
              <a:spcAft>
                <a:spcPts val="0"/>
              </a:spcAft>
              <a:buNone/>
            </a:pPr>
            <a:r>
              <a:rPr lang="en-US" sz="2000"/>
              <a:t>3. </a:t>
            </a:r>
            <a:r>
              <a:rPr lang="en-US" sz="2000">
                <a:solidFill>
                  <a:schemeClr val="dk1"/>
                </a:solidFill>
              </a:rPr>
              <a:t>Splitting data for Training and Testing </a:t>
            </a:r>
            <a:endParaRPr sz="2000">
              <a:solidFill>
                <a:schemeClr val="dk1"/>
              </a:solidFill>
            </a:endParaRPr>
          </a:p>
          <a:p>
            <a:pPr marL="0" marR="0" lvl="0" indent="0" algn="l" rtl="0">
              <a:spcBef>
                <a:spcPts val="0"/>
              </a:spcBef>
              <a:spcAft>
                <a:spcPts val="0"/>
              </a:spcAft>
              <a:buNone/>
            </a:pPr>
            <a:endParaRPr sz="2000">
              <a:solidFill>
                <a:schemeClr val="dk1"/>
              </a:solidFill>
            </a:endParaRPr>
          </a:p>
          <a:p>
            <a:pPr marL="0" marR="0" lvl="0" indent="0" algn="l" rtl="0">
              <a:spcBef>
                <a:spcPts val="0"/>
              </a:spcBef>
              <a:spcAft>
                <a:spcPts val="0"/>
              </a:spcAft>
              <a:buNone/>
            </a:pPr>
            <a:r>
              <a:rPr lang="en-US" sz="2000"/>
              <a:t>4. Stock price Prediction Model Building</a:t>
            </a:r>
            <a:endParaRPr sz="2000"/>
          </a:p>
          <a:p>
            <a:pPr marL="0" marR="0" lvl="0" indent="0" algn="l" rtl="0">
              <a:spcBef>
                <a:spcPts val="0"/>
              </a:spcBef>
              <a:spcAft>
                <a:spcPts val="0"/>
              </a:spcAft>
              <a:buNone/>
            </a:pPr>
            <a:r>
              <a:rPr lang="en-US" sz="2000"/>
              <a:t>	Different Models used &amp; their Assumptions</a:t>
            </a:r>
            <a:endParaRPr sz="2000"/>
          </a:p>
          <a:p>
            <a:pPr marL="0" marR="0" lvl="0" indent="0" algn="l" rtl="0">
              <a:spcBef>
                <a:spcPts val="0"/>
              </a:spcBef>
              <a:spcAft>
                <a:spcPts val="0"/>
              </a:spcAft>
              <a:buNone/>
            </a:pPr>
            <a:endParaRPr sz="2000"/>
          </a:p>
          <a:p>
            <a:pPr marL="0" marR="0" lvl="0" indent="0" algn="l" rtl="0">
              <a:spcBef>
                <a:spcPts val="0"/>
              </a:spcBef>
              <a:spcAft>
                <a:spcPts val="0"/>
              </a:spcAft>
              <a:buNone/>
            </a:pPr>
            <a:r>
              <a:rPr lang="en-US" sz="2000"/>
              <a:t>5. Final Model Selection</a:t>
            </a:r>
            <a:endParaRPr sz="2000"/>
          </a:p>
          <a:p>
            <a:pPr marL="0" marR="0" lvl="0" indent="0" algn="l" rtl="0">
              <a:spcBef>
                <a:spcPts val="0"/>
              </a:spcBef>
              <a:spcAft>
                <a:spcPts val="0"/>
              </a:spcAft>
              <a:buNone/>
            </a:pPr>
            <a:r>
              <a:rPr lang="en-US" sz="2000"/>
              <a:t>	LSTM </a:t>
            </a:r>
            <a:endParaRPr sz="2000"/>
          </a:p>
          <a:p>
            <a:pPr marL="0" marR="0" lvl="0" indent="0" algn="l" rtl="0">
              <a:spcBef>
                <a:spcPts val="0"/>
              </a:spcBef>
              <a:spcAft>
                <a:spcPts val="0"/>
              </a:spcAft>
              <a:buNone/>
            </a:pPr>
            <a:endParaRPr sz="2000"/>
          </a:p>
          <a:p>
            <a:pPr marL="0" marR="0" lvl="0" indent="0" algn="l" rtl="0">
              <a:spcBef>
                <a:spcPts val="0"/>
              </a:spcBef>
              <a:spcAft>
                <a:spcPts val="0"/>
              </a:spcAft>
              <a:buNone/>
            </a:pPr>
            <a:r>
              <a:rPr lang="en-US" sz="2000">
                <a:solidFill>
                  <a:schemeClr val="dk1"/>
                </a:solidFill>
              </a:rPr>
              <a:t>6. </a:t>
            </a:r>
            <a:r>
              <a:rPr lang="en-US" sz="2000">
                <a:solidFill>
                  <a:schemeClr val="dk1"/>
                </a:solidFill>
                <a:latin typeface="Arial"/>
                <a:ea typeface="Arial"/>
                <a:cs typeface="Arial"/>
                <a:sym typeface="Arial"/>
              </a:rPr>
              <a:t>Evaluat</a:t>
            </a:r>
            <a:r>
              <a:rPr lang="en-US" sz="2000">
                <a:solidFill>
                  <a:schemeClr val="dk1"/>
                </a:solidFill>
              </a:rPr>
              <a:t>ing</a:t>
            </a:r>
            <a:r>
              <a:rPr lang="en-US" sz="2000">
                <a:solidFill>
                  <a:schemeClr val="dk1"/>
                </a:solidFill>
                <a:latin typeface="Arial"/>
                <a:ea typeface="Arial"/>
                <a:cs typeface="Arial"/>
                <a:sym typeface="Arial"/>
              </a:rPr>
              <a:t> the model</a:t>
            </a:r>
            <a:endParaRPr sz="2000"/>
          </a:p>
          <a:p>
            <a:pPr marL="0" marR="0" lvl="0" indent="0" algn="l" rtl="0">
              <a:spcBef>
                <a:spcPts val="0"/>
              </a:spcBef>
              <a:spcAft>
                <a:spcPts val="0"/>
              </a:spcAft>
              <a:buNone/>
            </a:pPr>
            <a:r>
              <a:rPr lang="en-US" sz="2000">
                <a:solidFill>
                  <a:schemeClr val="dk1"/>
                </a:solidFill>
              </a:rPr>
              <a:t>	Metrics Used : MAPE, RMSE</a:t>
            </a:r>
            <a:endParaRPr sz="2000">
              <a:solidFill>
                <a:schemeClr val="dk1"/>
              </a:solidFill>
            </a:endParaRPr>
          </a:p>
          <a:p>
            <a:pPr marL="0" marR="0" lvl="0" indent="0" algn="l" rtl="0">
              <a:spcBef>
                <a:spcPts val="0"/>
              </a:spcBef>
              <a:spcAft>
                <a:spcPts val="0"/>
              </a:spcAft>
              <a:buNone/>
            </a:pPr>
            <a:endParaRPr sz="2000">
              <a:solidFill>
                <a:schemeClr val="dk1"/>
              </a:solidFill>
            </a:endParaRPr>
          </a:p>
          <a:p>
            <a:pPr marL="0" marR="0" lvl="0" indent="0" algn="l" rtl="0">
              <a:spcBef>
                <a:spcPts val="0"/>
              </a:spcBef>
              <a:spcAft>
                <a:spcPts val="0"/>
              </a:spcAft>
              <a:buNone/>
            </a:pPr>
            <a:r>
              <a:rPr lang="en-US" sz="2000">
                <a:solidFill>
                  <a:schemeClr val="dk1"/>
                </a:solidFill>
              </a:rPr>
              <a:t>7.</a:t>
            </a:r>
            <a:r>
              <a:rPr lang="en-US" sz="2000">
                <a:solidFill>
                  <a:schemeClr val="dk1"/>
                </a:solidFill>
                <a:latin typeface="Arial"/>
                <a:ea typeface="Arial"/>
                <a:cs typeface="Arial"/>
                <a:sym typeface="Arial"/>
              </a:rPr>
              <a:t> Forecasting Next 30 days</a:t>
            </a:r>
            <a:endParaRPr sz="2000">
              <a:solidFill>
                <a:schemeClr val="dk1"/>
              </a:solidFill>
            </a:endParaRPr>
          </a:p>
          <a:p>
            <a:pPr marL="0" marR="0" lvl="0" indent="0" algn="l" rtl="0">
              <a:spcBef>
                <a:spcPts val="0"/>
              </a:spcBef>
              <a:spcAft>
                <a:spcPts val="0"/>
              </a:spcAft>
              <a:buNone/>
            </a:pPr>
            <a:r>
              <a:rPr lang="en-US" sz="2000">
                <a:solidFill>
                  <a:schemeClr val="dk1"/>
                </a:solidFill>
                <a:latin typeface="Arial"/>
                <a:ea typeface="Arial"/>
                <a:cs typeface="Arial"/>
                <a:sym typeface="Arial"/>
              </a:rPr>
              <a:t>Use the model to forecast future values of the Apple stock prices.</a:t>
            </a:r>
            <a:endParaRPr sz="2000">
              <a:solidFill>
                <a:schemeClr val="dk1"/>
              </a:solidFill>
              <a:latin typeface="Arial"/>
              <a:ea typeface="Arial"/>
              <a:cs typeface="Arial"/>
              <a:sym typeface="Arial"/>
            </a:endParaRPr>
          </a:p>
        </p:txBody>
      </p:sp>
      <p:sp>
        <p:nvSpPr>
          <p:cNvPr id="236" name="Google Shape;236;g21485f8951c_0_6"/>
          <p:cNvSpPr txBox="1"/>
          <p:nvPr/>
        </p:nvSpPr>
        <p:spPr>
          <a:xfrm>
            <a:off x="476675" y="0"/>
            <a:ext cx="51819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4400">
                <a:latin typeface="Gill Sans"/>
                <a:ea typeface="Gill Sans"/>
                <a:cs typeface="Gill Sans"/>
                <a:sym typeface="Gill Sans"/>
              </a:rPr>
              <a:t>Steps Followed:</a:t>
            </a:r>
            <a:endParaRPr sz="4700">
              <a:latin typeface="Gill Sans"/>
              <a:ea typeface="Gill Sans"/>
              <a:cs typeface="Gill Sans"/>
              <a:sym typeface="Gill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6"/>
          <p:cNvSpPr txBox="1">
            <a:spLocks noGrp="1"/>
          </p:cNvSpPr>
          <p:nvPr>
            <p:ph type="title"/>
          </p:nvPr>
        </p:nvSpPr>
        <p:spPr>
          <a:xfrm>
            <a:off x="0" y="103695"/>
            <a:ext cx="3761295" cy="852657"/>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chemeClr val="accent3"/>
              </a:buClr>
              <a:buSzPct val="100000"/>
              <a:buFont typeface="Libre Baskerville"/>
              <a:buNone/>
            </a:pPr>
            <a:r>
              <a:rPr lang="en-US" sz="3200" dirty="0"/>
              <a:t>Apple-Stock Data (2012 – 2019)</a:t>
            </a:r>
            <a:endParaRPr dirty="0"/>
          </a:p>
        </p:txBody>
      </p:sp>
      <p:sp>
        <p:nvSpPr>
          <p:cNvPr id="242" name="Google Shape;242;p6"/>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a:p>
        </p:txBody>
      </p:sp>
      <p:sp>
        <p:nvSpPr>
          <p:cNvPr id="243" name="Google Shape;243;p6"/>
          <p:cNvSpPr txBox="1"/>
          <p:nvPr/>
        </p:nvSpPr>
        <p:spPr>
          <a:xfrm>
            <a:off x="228600" y="1136341"/>
            <a:ext cx="11427781"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Gill Sans"/>
                <a:ea typeface="Gill Sans"/>
                <a:cs typeface="Gill Sans"/>
                <a:sym typeface="Gill Sans"/>
              </a:rPr>
              <a:t>Excel File : AAPL.csv :: C:\Users\HP\Documents\Data_Science_Project\P213- Apple-Stock-Forecasting\AAPL.csv </a:t>
            </a:r>
            <a:endParaRPr/>
          </a:p>
        </p:txBody>
      </p:sp>
      <p:pic>
        <p:nvPicPr>
          <p:cNvPr id="244" name="Google Shape;244;p6" descr="Graphical user interface, text, application, email&#10;&#10;Description automatically generated"/>
          <p:cNvPicPr preferRelativeResize="0"/>
          <p:nvPr/>
        </p:nvPicPr>
        <p:blipFill rotWithShape="1">
          <a:blip r:embed="rId3">
            <a:alphaModFix/>
          </a:blip>
          <a:srcRect l="7427" t="26049" r="34465" b="7314"/>
          <a:stretch/>
        </p:blipFill>
        <p:spPr>
          <a:xfrm>
            <a:off x="1744461" y="1646034"/>
            <a:ext cx="7736889" cy="45957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g21485f8951c_0_20"/>
          <p:cNvSpPr txBox="1">
            <a:spLocks noGrp="1"/>
          </p:cNvSpPr>
          <p:nvPr>
            <p:ph type="sldNum" idx="12"/>
          </p:nvPr>
        </p:nvSpPr>
        <p:spPr>
          <a:xfrm>
            <a:off x="9208008"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endParaRPr/>
          </a:p>
        </p:txBody>
      </p:sp>
      <p:sp>
        <p:nvSpPr>
          <p:cNvPr id="250" name="Google Shape;250;g21485f8951c_0_20"/>
          <p:cNvSpPr txBox="1"/>
          <p:nvPr/>
        </p:nvSpPr>
        <p:spPr>
          <a:xfrm>
            <a:off x="166450" y="133175"/>
            <a:ext cx="6691500" cy="585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a:solidFill>
                  <a:schemeClr val="dk1"/>
                </a:solidFill>
                <a:latin typeface="Libre Baskerville"/>
                <a:ea typeface="Libre Baskerville"/>
                <a:cs typeface="Libre Baskerville"/>
                <a:sym typeface="Libre Baskerville"/>
              </a:rPr>
              <a:t>Line plot :</a:t>
            </a:r>
            <a:endParaRPr/>
          </a:p>
        </p:txBody>
      </p:sp>
      <p:pic>
        <p:nvPicPr>
          <p:cNvPr id="251" name="Google Shape;251;g21485f8951c_0_20" descr="Graphical user interface, chart&#10;&#10;Description automatically generated"/>
          <p:cNvPicPr preferRelativeResize="0"/>
          <p:nvPr/>
        </p:nvPicPr>
        <p:blipFill rotWithShape="1">
          <a:blip r:embed="rId3">
            <a:alphaModFix/>
          </a:blip>
          <a:srcRect l="12521" t="26282" r="7669" b="1986"/>
          <a:stretch/>
        </p:blipFill>
        <p:spPr>
          <a:xfrm>
            <a:off x="932155" y="924957"/>
            <a:ext cx="10475650" cy="519175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7"/>
          <p:cNvSpPr txBox="1">
            <a:spLocks noGrp="1"/>
          </p:cNvSpPr>
          <p:nvPr>
            <p:ph type="title"/>
          </p:nvPr>
        </p:nvSpPr>
        <p:spPr>
          <a:xfrm>
            <a:off x="127986" y="136525"/>
            <a:ext cx="3502981" cy="549275"/>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chemeClr val="accent3"/>
              </a:buClr>
              <a:buSzPct val="100000"/>
              <a:buFont typeface="Libre Baskerville"/>
              <a:buNone/>
            </a:pPr>
            <a:r>
              <a:rPr lang="en-US"/>
              <a:t>Summary</a:t>
            </a:r>
            <a:endParaRPr/>
          </a:p>
        </p:txBody>
      </p:sp>
      <p:sp>
        <p:nvSpPr>
          <p:cNvPr id="257" name="Google Shape;257;p7"/>
          <p:cNvSpPr txBox="1">
            <a:spLocks noGrp="1"/>
          </p:cNvSpPr>
          <p:nvPr>
            <p:ph type="sldNum" idx="12"/>
          </p:nvPr>
        </p:nvSpPr>
        <p:spPr>
          <a:xfrm>
            <a:off x="9208008"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endParaRPr/>
          </a:p>
        </p:txBody>
      </p:sp>
      <p:sp>
        <p:nvSpPr>
          <p:cNvPr id="258" name="Google Shape;258;p7"/>
          <p:cNvSpPr txBox="1">
            <a:spLocks noGrp="1"/>
          </p:cNvSpPr>
          <p:nvPr>
            <p:ph type="body" idx="1"/>
          </p:nvPr>
        </p:nvSpPr>
        <p:spPr>
          <a:xfrm>
            <a:off x="456459" y="1143000"/>
            <a:ext cx="10972800" cy="47606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2000"/>
              <a:buNone/>
            </a:pPr>
            <a:r>
              <a:rPr lang="en-US" sz="2000">
                <a:latin typeface="Arial"/>
                <a:ea typeface="Arial"/>
                <a:cs typeface="Arial"/>
                <a:sym typeface="Arial"/>
              </a:rPr>
              <a:t>We can see that there are 2011 observations with 7 columns i.e., Date, Open, High, Low, Close, Adj.Close and Volume (of stocks traded).</a:t>
            </a:r>
            <a:endParaRPr/>
          </a:p>
          <a:p>
            <a:pPr marL="0" lvl="0" indent="0" algn="l" rtl="0">
              <a:lnSpc>
                <a:spcPct val="100000"/>
              </a:lnSpc>
              <a:spcBef>
                <a:spcPts val="1000"/>
              </a:spcBef>
              <a:spcAft>
                <a:spcPts val="0"/>
              </a:spcAft>
              <a:buSzPts val="2000"/>
              <a:buNone/>
            </a:pPr>
            <a:r>
              <a:rPr lang="en-US" sz="2000">
                <a:latin typeface="Arial"/>
                <a:ea typeface="Arial"/>
                <a:cs typeface="Arial"/>
                <a:sym typeface="Arial"/>
              </a:rPr>
              <a:t>We can see that there are missing values in the weekends and some other days.</a:t>
            </a:r>
            <a:endParaRPr/>
          </a:p>
          <a:p>
            <a:pPr marL="0" lvl="0" indent="0" algn="l" rtl="0">
              <a:lnSpc>
                <a:spcPct val="100000"/>
              </a:lnSpc>
              <a:spcBef>
                <a:spcPts val="1000"/>
              </a:spcBef>
              <a:spcAft>
                <a:spcPts val="0"/>
              </a:spcAft>
              <a:buSzPts val="2000"/>
              <a:buNone/>
            </a:pPr>
            <a:r>
              <a:rPr lang="en-US" sz="2000">
                <a:latin typeface="Arial"/>
                <a:ea typeface="Arial"/>
                <a:cs typeface="Arial"/>
                <a:sym typeface="Arial"/>
              </a:rPr>
              <a:t>Now we need to select our target column. In the problem statement it is clearly mentioned that we need to predict extra 30 days stock price, so we can not select volume column.</a:t>
            </a:r>
            <a:endParaRPr/>
          </a:p>
          <a:p>
            <a:pPr marL="0" lvl="0" indent="0" algn="l" rtl="0">
              <a:lnSpc>
                <a:spcPct val="100000"/>
              </a:lnSpc>
              <a:spcBef>
                <a:spcPts val="1000"/>
              </a:spcBef>
              <a:spcAft>
                <a:spcPts val="0"/>
              </a:spcAft>
              <a:buSzPts val="2000"/>
              <a:buNone/>
            </a:pPr>
            <a:r>
              <a:rPr lang="en-US" sz="2000">
                <a:latin typeface="Arial"/>
                <a:ea typeface="Arial"/>
                <a:cs typeface="Arial"/>
                <a:sym typeface="Arial"/>
              </a:rPr>
              <a:t>Adjusted close column is used for calculating Returns at any point of time. We can not use this for price prediction since adjusted close price involves dividends which are not constant over a period.</a:t>
            </a:r>
            <a:endParaRPr/>
          </a:p>
          <a:p>
            <a:pPr marL="0" lvl="0" indent="0" algn="l" rtl="0">
              <a:lnSpc>
                <a:spcPct val="100000"/>
              </a:lnSpc>
              <a:spcBef>
                <a:spcPts val="1000"/>
              </a:spcBef>
              <a:spcAft>
                <a:spcPts val="0"/>
              </a:spcAft>
              <a:buSzPts val="2000"/>
              <a:buNone/>
            </a:pPr>
            <a:r>
              <a:rPr lang="en-US" sz="2000">
                <a:latin typeface="Arial"/>
                <a:ea typeface="Arial"/>
                <a:cs typeface="Arial"/>
                <a:sym typeface="Arial"/>
              </a:rPr>
              <a:t>High and Low price cannot be chosen since we don't know at what time these values show up.</a:t>
            </a:r>
            <a:endParaRPr/>
          </a:p>
          <a:p>
            <a:pPr marL="0" lvl="0" indent="0" algn="l" rtl="0">
              <a:lnSpc>
                <a:spcPct val="100000"/>
              </a:lnSpc>
              <a:spcBef>
                <a:spcPts val="1000"/>
              </a:spcBef>
              <a:spcAft>
                <a:spcPts val="0"/>
              </a:spcAft>
              <a:buSzPts val="2000"/>
              <a:buNone/>
            </a:pPr>
            <a:r>
              <a:rPr lang="en-US" sz="2000">
                <a:latin typeface="Arial"/>
                <a:ea typeface="Arial"/>
                <a:cs typeface="Arial"/>
                <a:sym typeface="Arial"/>
              </a:rPr>
              <a:t>Compared to Open price, Close price is very important since open price has no prior data on that day so we can not see the moment of price on that day.</a:t>
            </a:r>
            <a:endParaRPr/>
          </a:p>
          <a:p>
            <a:pPr marL="0" lvl="0" indent="0" algn="l" rtl="0">
              <a:lnSpc>
                <a:spcPct val="100000"/>
              </a:lnSpc>
              <a:spcBef>
                <a:spcPts val="1000"/>
              </a:spcBef>
              <a:spcAft>
                <a:spcPts val="0"/>
              </a:spcAft>
              <a:buSzPts val="2000"/>
              <a:buNone/>
            </a:pPr>
            <a:r>
              <a:rPr lang="en-US" sz="2000">
                <a:latin typeface="Arial"/>
                <a:ea typeface="Arial"/>
                <a:cs typeface="Arial"/>
                <a:sym typeface="Arial"/>
              </a:rPr>
              <a:t>So, we can take "close price" as our target for forecasting</a:t>
            </a:r>
            <a:endParaRPr sz="2000">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g21485f8951c_0_13"/>
          <p:cNvSpPr txBox="1">
            <a:spLocks noGrp="1"/>
          </p:cNvSpPr>
          <p:nvPr>
            <p:ph type="title"/>
          </p:nvPr>
        </p:nvSpPr>
        <p:spPr>
          <a:xfrm>
            <a:off x="533400" y="165725"/>
            <a:ext cx="6432300" cy="1326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Important notes:</a:t>
            </a:r>
            <a:endParaRPr/>
          </a:p>
        </p:txBody>
      </p:sp>
      <p:sp>
        <p:nvSpPr>
          <p:cNvPr id="265" name="Google Shape;265;g21485f8951c_0_13"/>
          <p:cNvSpPr txBox="1">
            <a:spLocks noGrp="1"/>
          </p:cNvSpPr>
          <p:nvPr>
            <p:ph type="body" idx="1"/>
          </p:nvPr>
        </p:nvSpPr>
        <p:spPr>
          <a:xfrm>
            <a:off x="609600" y="1600200"/>
            <a:ext cx="10972800" cy="4572000"/>
          </a:xfrm>
          <a:prstGeom prst="rect">
            <a:avLst/>
          </a:prstGeom>
        </p:spPr>
        <p:txBody>
          <a:bodyPr spcFirstLastPara="1" wrap="square" lIns="91425" tIns="45700" rIns="91425" bIns="45700" anchor="t" anchorCtr="0">
            <a:normAutofit/>
          </a:bodyPr>
          <a:lstStyle/>
          <a:p>
            <a:pPr marL="457200" lvl="0" indent="-393700" algn="l" rtl="0">
              <a:spcBef>
                <a:spcPts val="1000"/>
              </a:spcBef>
              <a:spcAft>
                <a:spcPts val="0"/>
              </a:spcAft>
              <a:buSzPts val="2600"/>
              <a:buAutoNum type="arabicPeriod"/>
            </a:pPr>
            <a:r>
              <a:rPr lang="en-US" sz="2600"/>
              <a:t>To make the web application realtime, we used yfinance library to render the live data.</a:t>
            </a:r>
            <a:endParaRPr sz="2600"/>
          </a:p>
          <a:p>
            <a:pPr marL="457200" lvl="0" indent="-393700" algn="l" rtl="0">
              <a:spcBef>
                <a:spcPts val="0"/>
              </a:spcBef>
              <a:spcAft>
                <a:spcPts val="0"/>
              </a:spcAft>
              <a:buSzPts val="2600"/>
              <a:buAutoNum type="arabicPeriod"/>
            </a:pPr>
            <a:r>
              <a:rPr lang="en-US" sz="2600"/>
              <a:t>We used 70% data for training and 30% for testing</a:t>
            </a:r>
            <a:endParaRPr sz="2600"/>
          </a:p>
        </p:txBody>
      </p:sp>
      <p:sp>
        <p:nvSpPr>
          <p:cNvPr id="266" name="Google Shape;266;g21485f8951c_0_13"/>
          <p:cNvSpPr txBox="1">
            <a:spLocks noGrp="1"/>
          </p:cNvSpPr>
          <p:nvPr>
            <p:ph type="sldNum" idx="12"/>
          </p:nvPr>
        </p:nvSpPr>
        <p:spPr>
          <a:xfrm>
            <a:off x="9208008"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g21485f8951c_0_26"/>
          <p:cNvSpPr txBox="1">
            <a:spLocks noGrp="1"/>
          </p:cNvSpPr>
          <p:nvPr>
            <p:ph type="title"/>
          </p:nvPr>
        </p:nvSpPr>
        <p:spPr>
          <a:xfrm>
            <a:off x="647700" y="227226"/>
            <a:ext cx="10515600" cy="6339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a:t>Summary of EDA </a:t>
            </a:r>
            <a:endParaRPr/>
          </a:p>
        </p:txBody>
      </p:sp>
      <p:sp>
        <p:nvSpPr>
          <p:cNvPr id="273" name="Google Shape;273;g21485f8951c_0_26"/>
          <p:cNvSpPr txBox="1">
            <a:spLocks noGrp="1"/>
          </p:cNvSpPr>
          <p:nvPr>
            <p:ph type="body" idx="1"/>
          </p:nvPr>
        </p:nvSpPr>
        <p:spPr>
          <a:xfrm>
            <a:off x="609600" y="991625"/>
            <a:ext cx="10972800" cy="55896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sz="2000"/>
              <a:t>We used Different visualizations to get insights</a:t>
            </a:r>
            <a:endParaRPr sz="2000"/>
          </a:p>
          <a:p>
            <a:pPr marL="457200" lvl="0" indent="-355600" algn="l" rtl="0">
              <a:spcBef>
                <a:spcPts val="1000"/>
              </a:spcBef>
              <a:spcAft>
                <a:spcPts val="0"/>
              </a:spcAft>
              <a:buSzPts val="2000"/>
              <a:buAutoNum type="arabicPeriod"/>
            </a:pPr>
            <a:r>
              <a:rPr lang="en-US" sz="2000"/>
              <a:t>Data Checking: </a:t>
            </a:r>
            <a:endParaRPr sz="2000"/>
          </a:p>
          <a:p>
            <a:pPr marL="457200" lvl="0" indent="457200" algn="l" rtl="0">
              <a:spcBef>
                <a:spcPts val="1000"/>
              </a:spcBef>
              <a:spcAft>
                <a:spcPts val="0"/>
              </a:spcAft>
              <a:buNone/>
            </a:pPr>
            <a:r>
              <a:rPr lang="en-US" sz="2000"/>
              <a:t>No Null Values, No Missing Data</a:t>
            </a:r>
            <a:endParaRPr sz="2000"/>
          </a:p>
          <a:p>
            <a:pPr marL="457200" lvl="0" indent="-355600" algn="l" rtl="0">
              <a:spcBef>
                <a:spcPts val="1000"/>
              </a:spcBef>
              <a:spcAft>
                <a:spcPts val="0"/>
              </a:spcAft>
              <a:buSzPts val="2000"/>
              <a:buAutoNum type="arabicPeriod"/>
            </a:pPr>
            <a:r>
              <a:rPr lang="en-US" sz="2000"/>
              <a:t>Data Understanding:</a:t>
            </a:r>
            <a:endParaRPr sz="2000"/>
          </a:p>
          <a:p>
            <a:pPr marL="914400" lvl="1" indent="-355600" algn="l" rtl="0">
              <a:spcBef>
                <a:spcPts val="0"/>
              </a:spcBef>
              <a:spcAft>
                <a:spcPts val="0"/>
              </a:spcAft>
              <a:buSzPts val="2000"/>
              <a:buAutoNum type="alphaLcPeriod"/>
            </a:pPr>
            <a:r>
              <a:rPr lang="en-US" sz="2000"/>
              <a:t>Line plot said, there is an UpTrend!</a:t>
            </a:r>
            <a:endParaRPr sz="2000"/>
          </a:p>
          <a:p>
            <a:pPr marL="914400" lvl="1" indent="-355600" algn="l" rtl="0">
              <a:lnSpc>
                <a:spcPct val="135714"/>
              </a:lnSpc>
              <a:spcBef>
                <a:spcPts val="0"/>
              </a:spcBef>
              <a:spcAft>
                <a:spcPts val="0"/>
              </a:spcAft>
              <a:buSzPts val="2000"/>
              <a:buAutoNum type="alphaLcPeriod"/>
            </a:pPr>
            <a:r>
              <a:rPr lang="en-US" sz="2000"/>
              <a:t>Histogram said, there is a Left skewnes implies slow upward moment of stock price overtime, and suggested Long term investments.</a:t>
            </a:r>
            <a:endParaRPr sz="2000"/>
          </a:p>
          <a:p>
            <a:pPr marL="914400" lvl="1" indent="-355600" algn="l" rtl="0">
              <a:lnSpc>
                <a:spcPct val="135714"/>
              </a:lnSpc>
              <a:spcBef>
                <a:spcPts val="0"/>
              </a:spcBef>
              <a:spcAft>
                <a:spcPts val="0"/>
              </a:spcAft>
              <a:buSzPts val="2000"/>
              <a:buAutoNum type="alphaLcPeriod"/>
            </a:pPr>
            <a:r>
              <a:rPr lang="en-US" sz="2000"/>
              <a:t>From month wise analysis, using boxplots , shows that high risk(volatility) associated with October month over the years. And it shows occurrence of high prices in November and December months, suggesting good stock selling time for stockholders. </a:t>
            </a:r>
            <a:endParaRPr sz="2000"/>
          </a:p>
          <a:p>
            <a:pPr marL="914400" lvl="1" indent="-355600" algn="l" rtl="0">
              <a:lnSpc>
                <a:spcPct val="135714"/>
              </a:lnSpc>
              <a:spcBef>
                <a:spcPts val="0"/>
              </a:spcBef>
              <a:spcAft>
                <a:spcPts val="0"/>
              </a:spcAft>
              <a:buSzPts val="2000"/>
              <a:buAutoNum type="alphaLcPeriod"/>
            </a:pPr>
            <a:r>
              <a:rPr lang="en-US" sz="2000"/>
              <a:t>From Quarter wise analysis,  boxplots shows occurrence of high prices in 4th Quarter, and heatmap suggesting a Seasonality of 4 quarters.</a:t>
            </a:r>
            <a:endParaRPr sz="2000"/>
          </a:p>
          <a:p>
            <a:pPr marL="914400" lvl="1" indent="-355600" algn="l" rtl="0">
              <a:lnSpc>
                <a:spcPct val="135714"/>
              </a:lnSpc>
              <a:spcBef>
                <a:spcPts val="0"/>
              </a:spcBef>
              <a:spcAft>
                <a:spcPts val="0"/>
              </a:spcAft>
              <a:buSzPts val="2000"/>
              <a:buAutoNum type="alphaLcPeriod"/>
            </a:pPr>
            <a:r>
              <a:rPr lang="en-US" sz="2000"/>
              <a:t>From Year wise analysis, using Boxplots, shows an UpTrend with high Stocastic nature of stock price. </a:t>
            </a:r>
            <a:endParaRPr sz="2000"/>
          </a:p>
        </p:txBody>
      </p:sp>
      <p:sp>
        <p:nvSpPr>
          <p:cNvPr id="274" name="Google Shape;274;g21485f8951c_0_26"/>
          <p:cNvSpPr txBox="1">
            <a:spLocks noGrp="1"/>
          </p:cNvSpPr>
          <p:nvPr>
            <p:ph type="sldNum" idx="12"/>
          </p:nvPr>
        </p:nvSpPr>
        <p:spPr>
          <a:xfrm>
            <a:off x="9208008"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cSld>
  <p:clrMapOvr>
    <a:masterClrMapping/>
  </p:clrMapOvr>
</p:sld>
</file>

<file path=ppt/theme/theme1.xml><?xml version="1.0" encoding="utf-8"?>
<a:theme xmlns:a="http://schemas.openxmlformats.org/drawingml/2006/main" name="Office Theme">
  <a:themeElements>
    <a:clrScheme name="Custom 20">
      <a:dk1>
        <a:srgbClr val="000000"/>
      </a:dk1>
      <a:lt1>
        <a:srgbClr val="FFFFFF"/>
      </a:lt1>
      <a:dk2>
        <a:srgbClr val="CAD8D6"/>
      </a:dk2>
      <a:lt2>
        <a:srgbClr val="E7E6E6"/>
      </a:lt2>
      <a:accent1>
        <a:srgbClr val="7E8679"/>
      </a:accent1>
      <a:accent2>
        <a:srgbClr val="72292A"/>
      </a:accent2>
      <a:accent3>
        <a:srgbClr val="4A3A1C"/>
      </a:accent3>
      <a:accent4>
        <a:srgbClr val="E47D60"/>
      </a:accent4>
      <a:accent5>
        <a:srgbClr val="CEBBAF"/>
      </a:accent5>
      <a:accent6>
        <a:srgbClr val="E8DAC4"/>
      </a:accent6>
      <a:hlink>
        <a:srgbClr val="3968F6"/>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907</Words>
  <Application>Microsoft Office PowerPoint</Application>
  <PresentationFormat>Widescreen</PresentationFormat>
  <Paragraphs>135</Paragraphs>
  <Slides>26</Slides>
  <Notes>26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Libre Baskerville</vt:lpstr>
      <vt:lpstr>Calibri</vt:lpstr>
      <vt:lpstr>Arial</vt:lpstr>
      <vt:lpstr>Gill Sans</vt:lpstr>
      <vt:lpstr>Office Theme</vt:lpstr>
      <vt:lpstr>Apple Stock Price  Prediction </vt:lpstr>
      <vt:lpstr>Group-6 </vt:lpstr>
      <vt:lpstr>Business Objective </vt:lpstr>
      <vt:lpstr>PowerPoint Presentation</vt:lpstr>
      <vt:lpstr>Apple-Stock Data (2012 – 2019)</vt:lpstr>
      <vt:lpstr>PowerPoint Presentation</vt:lpstr>
      <vt:lpstr>Summary</vt:lpstr>
      <vt:lpstr>Important notes:</vt:lpstr>
      <vt:lpstr>Summary of EDA </vt:lpstr>
      <vt:lpstr>PowerPoint Presentation</vt:lpstr>
      <vt:lpstr>PowerPoint Presentation</vt:lpstr>
      <vt:lpstr>Summary of Time Series Analysis </vt:lpstr>
      <vt:lpstr>PowerPoint Presentation</vt:lpstr>
      <vt:lpstr>PowerPoint Presentation</vt:lpstr>
      <vt:lpstr>ACF plot for 1st differenced data</vt:lpstr>
      <vt:lpstr>PACF plot for 1st differenced data</vt:lpstr>
      <vt:lpstr>PowerPoint Presentation</vt:lpstr>
      <vt:lpstr>PowerPoint Presentation</vt:lpstr>
      <vt:lpstr>Stock price prediction Models</vt:lpstr>
      <vt:lpstr>PowerPoint Presentation</vt:lpstr>
      <vt:lpstr>Final Model Selection</vt:lpstr>
      <vt:lpstr>LSTM Results</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Apple Stock Price  Prediction </dc:title>
  <dc:creator>UDAY KIARN</dc:creator>
  <cp:lastModifiedBy>UDAY KIARN</cp:lastModifiedBy>
  <cp:revision>2</cp:revision>
  <dcterms:created xsi:type="dcterms:W3CDTF">2023-04-10T05:41:09Z</dcterms:created>
  <dcterms:modified xsi:type="dcterms:W3CDTF">2023-04-14T06:11:15Z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